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FF"/>
    <a:srgbClr val="D5FED6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37"/>
    <p:restoredTop sz="97185"/>
  </p:normalViewPr>
  <p:slideViewPr>
    <p:cSldViewPr snapToGrid="0">
      <p:cViewPr>
        <p:scale>
          <a:sx n="133" d="100"/>
          <a:sy n="133" d="100"/>
        </p:scale>
        <p:origin x="688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50B78-DD42-3944-B976-B33A3BF2D301}" type="datetimeFigureOut">
              <a:rPr lang="en-US" smtClean="0"/>
              <a:t>1/3/25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98FB4-FD7C-914C-ACC7-330CB1A31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6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8FB4-FD7C-914C-ACC7-330CB1A312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82B4-648B-B919-CE56-13457A8B7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F4CD4-8951-237D-FFB7-6997C422E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900D9-2669-A764-DB77-A63AA637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4F07-6C0F-B08A-FA7C-862DE17D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69889-4548-F8EA-3A66-4F59D184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6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635E5-B94A-94D3-B33A-BAB988AB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E31FC-56CA-84CE-60BE-AA05A870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28129-8BB5-6550-2783-10B4D7C71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4680B-C492-AAF1-430D-E4D291F8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FB23F-D84A-D802-D1DE-79982F77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D03F6-9F58-41A7-4C08-EFEF9ED817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5BE7A-9F77-CDE1-7081-A4288B06E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F2C6A-0194-244A-5899-EE9597EB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0B03-89F1-4449-0787-21958A98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3EDF2-F86A-5807-01E0-3431863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8148-A07B-5DB4-4502-3799CF0C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23B2-BB2D-58B5-99C0-EC943DA84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AFD9-2ED3-E1D7-59E3-05B8F5E4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81D7-29CB-BBE4-25B0-D5585F11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E6520-52E1-132A-951D-A7CCC9AB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933C-1831-A184-A436-FC26C7821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4AF85-9EBD-447D-A760-89F00ACB9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582D0-4476-23AA-BB06-12CBF874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083E-A876-D62C-12AE-DFF863FBB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9D482-E5C3-1FDA-5340-3D68D169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5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978B-EEE1-CAE0-6A23-4A1032CE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27799-3C55-A1E5-35DF-8F9414C02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5E229-F3F4-6BDB-0ACE-2D11BFCC4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2594-6186-879B-90A6-3AA431DA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98530-622D-2669-09A6-9994D18F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6007-4C3F-9C01-AA22-46C08A97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2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698B-9D21-4FA2-D107-6362EC69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9C47-2FAB-8A2A-E246-395F2A6E1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D69A9-15E0-C43E-7FC2-F728C888B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A76B9-F2EF-E9A9-CA95-6C7ADD249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B29C5-22B9-D461-1AB6-90E491227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7A4CF-9118-29A5-8480-27FDE23AC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FEAD4-D740-6D3E-CC29-AC7D47F5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C4317F-A97D-7EE9-1304-3D0B2352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1680-F9E4-5CF3-8BF4-13630189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FCA92-1573-161B-54B9-8855D5512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F838-F4E9-56AA-FC2B-014FD4F9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CDC6B-8973-A5F3-4E91-2522F72D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1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025B9-B30B-D689-9F9E-B94A9913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F00DC-17EA-1C52-054C-237D5959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DA9E2-0C4A-647E-0D6C-774786E5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7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76AF-3493-7C94-D3C8-8C71C72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3E932-03FF-8A04-1E3A-3EBEDBC47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FDA59-B7AF-5403-3753-F74FF511A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2ED6-E363-755F-6BD8-84160EF3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818D2-A281-44C7-1853-793B6F1D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3B924-87D1-6294-2B84-DC4DA462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7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D99A-CE09-05DD-6A80-E3BC7A61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94BBC-2F3B-A7B9-BB03-0236D2140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0D78A-CACD-378F-E10E-6F0F12231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46637-4F70-1A79-7048-9E2597AB0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0356F-7AB6-4E14-7F87-557D5DD2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70E57-FB78-4D9C-D8A0-D5AE880C0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2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4B52AC-B715-3EFF-917C-C0B7C6D6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1D27-6F37-FF81-FE5B-E7972F07E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CD1CF-9495-9015-C4D6-DAE1BF6DF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1426F-253F-FF44-B94D-A9E6DA00E3C5}" type="datetimeFigureOut">
              <a:rPr lang="en-US" smtClean="0"/>
              <a:t>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BA363-7B5C-9CFF-E29C-25D4C37A1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5D775-4562-6E76-CA88-D0A7AABFF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F35653-6BA9-7F41-9479-BF93FCDA2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50306BD-260D-F2A1-C0A4-583594C33D8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7E7FF0-4FEA-24F7-430B-3E8A992DF166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E2AD62-CB75-3413-CC7F-8EC6BB9C371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AB9D140-FF97-C8F1-0E22-167B7E81A885}"/>
              </a:ext>
            </a:extLst>
          </p:cNvPr>
          <p:cNvGrpSpPr/>
          <p:nvPr/>
        </p:nvGrpSpPr>
        <p:grpSpPr>
          <a:xfrm>
            <a:off x="126124" y="2158265"/>
            <a:ext cx="11939752" cy="2819743"/>
            <a:chOff x="126124" y="2343465"/>
            <a:chExt cx="11939752" cy="28197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36296F5-115C-55D6-9519-C82AB44ADCA9}"/>
                </a:ext>
              </a:extLst>
            </p:cNvPr>
            <p:cNvGrpSpPr/>
            <p:nvPr/>
          </p:nvGrpSpPr>
          <p:grpSpPr>
            <a:xfrm>
              <a:off x="126124" y="2343465"/>
              <a:ext cx="11939752" cy="2819743"/>
              <a:chOff x="126124" y="2995105"/>
              <a:chExt cx="11939752" cy="281974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11748A1-1E5B-7F6E-5B4B-264CEFA5928C}"/>
                  </a:ext>
                </a:extLst>
              </p:cNvPr>
              <p:cNvSpPr/>
              <p:nvPr/>
            </p:nvSpPr>
            <p:spPr>
              <a:xfrm>
                <a:off x="126124" y="2995105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6361274-63DF-2252-DBA1-ABF0B46F0129}"/>
                  </a:ext>
                </a:extLst>
              </p:cNvPr>
              <p:cNvSpPr/>
              <p:nvPr/>
            </p:nvSpPr>
            <p:spPr>
              <a:xfrm>
                <a:off x="4198882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A1B12AC-E808-13D3-5D76-5AAE929EFE0B}"/>
                  </a:ext>
                </a:extLst>
              </p:cNvPr>
              <p:cNvSpPr/>
              <p:nvPr/>
            </p:nvSpPr>
            <p:spPr>
              <a:xfrm>
                <a:off x="8271641" y="3008243"/>
                <a:ext cx="3794235" cy="2806605"/>
              </a:xfrm>
              <a:prstGeom prst="rect">
                <a:avLst/>
              </a:prstGeom>
              <a:noFill/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F6B74C1-6195-843E-6F5E-1B72F739393F}"/>
                </a:ext>
              </a:extLst>
            </p:cNvPr>
            <p:cNvGrpSpPr/>
            <p:nvPr/>
          </p:nvGrpSpPr>
          <p:grpSpPr>
            <a:xfrm>
              <a:off x="1538567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E590E60-2635-2D82-6758-B118E5FD2B7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D8CBD779-8C06-4BFB-25BD-86018DAF35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4818230-8C1E-94BB-5B6E-A8391C7B85E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F7C51403-B8B7-84E2-1C6D-3F0DB3FF2369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BC8148C-47D7-764A-7B38-58E0B2AB293B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A1C506C8-8CB2-E9C7-7451-F5B536D576AF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A807CA8B-C0EF-CAFB-7FBD-4A8156E8D80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039ED96-72A6-9CF0-F97C-13778DC09AA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17EACBA-8F5A-93AD-F83B-6A71CBAA2FDD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55674C5-F8DA-C684-DF24-FC663E980DDA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AD75F36-8684-2CED-8D4E-104F3E79C7DA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1F10FA1-DE20-FB45-366E-ABE263CEBA96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786B180-5C7B-010F-6232-5D6B7151CE48}"/>
                </a:ext>
              </a:extLst>
            </p:cNvPr>
            <p:cNvGrpSpPr/>
            <p:nvPr/>
          </p:nvGrpSpPr>
          <p:grpSpPr>
            <a:xfrm>
              <a:off x="5703171" y="4340146"/>
              <a:ext cx="1769987" cy="823062"/>
              <a:chOff x="1538567" y="4327008"/>
              <a:chExt cx="1769987" cy="823062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B5A4E5A-DD43-3BFC-0273-3FC5D17ED411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6" name="Cube 45">
                  <a:extLst>
                    <a:ext uri="{FF2B5EF4-FFF2-40B4-BE49-F238E27FC236}">
                      <a16:creationId xmlns:a16="http://schemas.microsoft.com/office/drawing/2014/main" id="{AA278B99-5993-31AC-ABD2-ADFF560B52D7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E099FCC1-03FC-3113-2112-3AF5E2D883A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E6E1188E-3926-1C67-DCE5-FECD0FC03B94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E129F6E2-183B-4455-32BC-0198EB8DB326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43" name="Cube 42">
                  <a:extLst>
                    <a:ext uri="{FF2B5EF4-FFF2-40B4-BE49-F238E27FC236}">
                      <a16:creationId xmlns:a16="http://schemas.microsoft.com/office/drawing/2014/main" id="{E83308DC-70DD-44F6-A1F4-B33EE62D300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D55A922E-6056-28EA-CBC2-F8263C640C6F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C08A014-9F91-A861-0D23-D2E32A0212EE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8557F98-EB81-BEFD-B34C-096F7366E847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817ADFB3-E737-788B-A4BB-8766EBCD6912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E6318A8-7CF0-9477-CCA7-F69C2F9062CE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32B84F5-AD99-D5D7-DBC3-2502051871C2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2872E8-1D7C-4504-0F76-C012E65658E8}"/>
                </a:ext>
              </a:extLst>
            </p:cNvPr>
            <p:cNvGrpSpPr/>
            <p:nvPr/>
          </p:nvGrpSpPr>
          <p:grpSpPr>
            <a:xfrm>
              <a:off x="9768439" y="4327008"/>
              <a:ext cx="1769987" cy="823062"/>
              <a:chOff x="1538567" y="4327008"/>
              <a:chExt cx="1769987" cy="82306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43971DC-E3C9-13B7-760F-8E3CD3499656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9" name="Cube 58">
                  <a:extLst>
                    <a:ext uri="{FF2B5EF4-FFF2-40B4-BE49-F238E27FC236}">
                      <a16:creationId xmlns:a16="http://schemas.microsoft.com/office/drawing/2014/main" id="{40E45846-8EA4-DF8D-05D7-D544701157CE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F080AAE7-1831-7AA7-CD76-F95307893B74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81E79B27-0FA5-A5D0-220C-4FA2534B0E32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2E76AA44-B51E-4C56-B669-E090F08A604E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1418665" cy="409982"/>
                <a:chOff x="1538567" y="4430806"/>
                <a:chExt cx="1418665" cy="409982"/>
              </a:xfrm>
            </p:grpSpPr>
            <p:sp>
              <p:nvSpPr>
                <p:cNvPr id="56" name="Cube 55">
                  <a:extLst>
                    <a:ext uri="{FF2B5EF4-FFF2-40B4-BE49-F238E27FC236}">
                      <a16:creationId xmlns:a16="http://schemas.microsoft.com/office/drawing/2014/main" id="{8116F8AB-E7F2-500A-BCAF-2F6FA78137A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1418665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AECCD836-A5F3-E465-BE19-49A85EB8928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8B353353-D2C3-34A1-3296-63D64CA5C5F6}"/>
                    </a:ext>
                  </a:extLst>
                </p:cNvPr>
                <p:cNvSpPr/>
                <p:nvPr/>
              </p:nvSpPr>
              <p:spPr>
                <a:xfrm>
                  <a:off x="2314575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10DAAB9-023D-64C1-9BA6-E98BEE8074E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99A2B4B-31E5-C94E-E7CC-D4088A2141B7}"/>
                  </a:ext>
                </a:extLst>
              </p:cNvPr>
              <p:cNvSpPr txBox="1"/>
              <p:nvPr/>
            </p:nvSpPr>
            <p:spPr>
              <a:xfrm>
                <a:off x="228386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0482968-2EB0-CB32-7D52-0BB79DF91DA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DA972AD-5C29-2211-4C67-4A564E13E193}"/>
                  </a:ext>
                </a:extLst>
              </p:cNvPr>
              <p:cNvSpPr txBox="1"/>
              <p:nvPr/>
            </p:nvSpPr>
            <p:spPr>
              <a:xfrm>
                <a:off x="262555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FA06CAB-83BF-5CE8-F028-4B9435B37896}"/>
              </a:ext>
            </a:extLst>
          </p:cNvPr>
          <p:cNvCxnSpPr>
            <a:cxnSpLocks/>
          </p:cNvCxnSpPr>
          <p:nvPr/>
        </p:nvCxnSpPr>
        <p:spPr>
          <a:xfrm>
            <a:off x="1867179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A502AC8-5187-5AF5-BD37-0FD25F2738B3}"/>
              </a:ext>
            </a:extLst>
          </p:cNvPr>
          <p:cNvCxnSpPr>
            <a:cxnSpLocks/>
          </p:cNvCxnSpPr>
          <p:nvPr/>
        </p:nvCxnSpPr>
        <p:spPr>
          <a:xfrm>
            <a:off x="2203862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731EC4C2-4F59-D9CF-F65B-54E87425CE25}"/>
              </a:ext>
            </a:extLst>
          </p:cNvPr>
          <p:cNvSpPr/>
          <p:nvPr/>
        </p:nvSpPr>
        <p:spPr>
          <a:xfrm>
            <a:off x="176243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046AE8B-494A-EB8E-8C6E-45011DB111C3}"/>
              </a:ext>
            </a:extLst>
          </p:cNvPr>
          <p:cNvSpPr txBox="1"/>
          <p:nvPr/>
        </p:nvSpPr>
        <p:spPr>
          <a:xfrm>
            <a:off x="182869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CA41CCF-1B06-E1EC-08FB-63B841E1C20A}"/>
              </a:ext>
            </a:extLst>
          </p:cNvPr>
          <p:cNvSpPr txBox="1"/>
          <p:nvPr/>
        </p:nvSpPr>
        <p:spPr>
          <a:xfrm>
            <a:off x="1269708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5852E7-9B1C-3829-E5E6-61BA3BA67310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9D88D1F-4EC1-4C5F-E8AE-3811565EF69F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00775CE-7AAB-3BA0-42BC-24456EA85A56}"/>
              </a:ext>
            </a:extLst>
          </p:cNvPr>
          <p:cNvCxnSpPr>
            <a:cxnSpLocks/>
          </p:cNvCxnSpPr>
          <p:nvPr/>
        </p:nvCxnSpPr>
        <p:spPr>
          <a:xfrm>
            <a:off x="2590639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F90557C-15D2-80E2-38F8-4728EEE9F70F}"/>
              </a:ext>
            </a:extLst>
          </p:cNvPr>
          <p:cNvCxnSpPr>
            <a:cxnSpLocks/>
          </p:cNvCxnSpPr>
          <p:nvPr/>
        </p:nvCxnSpPr>
        <p:spPr>
          <a:xfrm>
            <a:off x="2927322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5AF9F9EC-FF9A-030D-B9BE-9CA81D850CEB}"/>
              </a:ext>
            </a:extLst>
          </p:cNvPr>
          <p:cNvSpPr/>
          <p:nvPr/>
        </p:nvSpPr>
        <p:spPr>
          <a:xfrm>
            <a:off x="2492028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C9E73D1-CAEB-ADFA-D1ED-BF1BC3873FB7}"/>
              </a:ext>
            </a:extLst>
          </p:cNvPr>
          <p:cNvSpPr txBox="1"/>
          <p:nvPr/>
        </p:nvSpPr>
        <p:spPr>
          <a:xfrm>
            <a:off x="2558292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30AA894-25FF-FFB3-C10C-F21BE0F9121C}"/>
              </a:ext>
            </a:extLst>
          </p:cNvPr>
          <p:cNvSpPr txBox="1"/>
          <p:nvPr/>
        </p:nvSpPr>
        <p:spPr>
          <a:xfrm>
            <a:off x="2563335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3175C48-0A7A-7543-E710-BA0805CA1936}"/>
              </a:ext>
            </a:extLst>
          </p:cNvPr>
          <p:cNvCxnSpPr>
            <a:cxnSpLocks/>
          </p:cNvCxnSpPr>
          <p:nvPr/>
        </p:nvCxnSpPr>
        <p:spPr>
          <a:xfrm>
            <a:off x="6028307" y="4810080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D4C314A-E001-F024-92D6-5434D7FFA192}"/>
              </a:ext>
            </a:extLst>
          </p:cNvPr>
          <p:cNvCxnSpPr>
            <a:cxnSpLocks/>
          </p:cNvCxnSpPr>
          <p:nvPr/>
        </p:nvCxnSpPr>
        <p:spPr>
          <a:xfrm>
            <a:off x="6364990" y="4410139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4B074474-B891-A716-A774-99C69A5F26C3}"/>
              </a:ext>
            </a:extLst>
          </p:cNvPr>
          <p:cNvSpPr/>
          <p:nvPr/>
        </p:nvSpPr>
        <p:spPr>
          <a:xfrm>
            <a:off x="5923561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7BFA0FF-DA61-8DB8-86E8-E27B699B6CF9}"/>
              </a:ext>
            </a:extLst>
          </p:cNvPr>
          <p:cNvSpPr txBox="1"/>
          <p:nvPr/>
        </p:nvSpPr>
        <p:spPr>
          <a:xfrm>
            <a:off x="5989825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B0E2C5B-F02E-FA0C-29BC-A49DAB72C2BB}"/>
              </a:ext>
            </a:extLst>
          </p:cNvPr>
          <p:cNvSpPr txBox="1"/>
          <p:nvPr/>
        </p:nvSpPr>
        <p:spPr>
          <a:xfrm>
            <a:off x="5430836" y="5975048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E14E3BB-FBED-5F90-2767-532B5DBFA0BE}"/>
              </a:ext>
            </a:extLst>
          </p:cNvPr>
          <p:cNvCxnSpPr>
            <a:cxnSpLocks/>
          </p:cNvCxnSpPr>
          <p:nvPr/>
        </p:nvCxnSpPr>
        <p:spPr>
          <a:xfrm>
            <a:off x="6751767" y="4810080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4DAAE0D-BFD0-C3B3-5EFA-47C0A310CD5C}"/>
              </a:ext>
            </a:extLst>
          </p:cNvPr>
          <p:cNvCxnSpPr>
            <a:cxnSpLocks/>
          </p:cNvCxnSpPr>
          <p:nvPr/>
        </p:nvCxnSpPr>
        <p:spPr>
          <a:xfrm>
            <a:off x="7088450" y="4410139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6A9FF2B7-3F77-F7C8-495C-882EAE5A5097}"/>
              </a:ext>
            </a:extLst>
          </p:cNvPr>
          <p:cNvSpPr/>
          <p:nvPr/>
        </p:nvSpPr>
        <p:spPr>
          <a:xfrm>
            <a:off x="6653156" y="5248820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864EC1C-61FA-8040-0181-49CEC6A313D8}"/>
              </a:ext>
            </a:extLst>
          </p:cNvPr>
          <p:cNvSpPr txBox="1"/>
          <p:nvPr/>
        </p:nvSpPr>
        <p:spPr>
          <a:xfrm>
            <a:off x="6719420" y="5193919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79725DF-CAC4-3219-9D9F-3536AD8E38BF}"/>
              </a:ext>
            </a:extLst>
          </p:cNvPr>
          <p:cNvSpPr txBox="1"/>
          <p:nvPr/>
        </p:nvSpPr>
        <p:spPr>
          <a:xfrm>
            <a:off x="6724463" y="5975048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48366F5-B492-8CE5-B8DD-5973286307AA}"/>
              </a:ext>
            </a:extLst>
          </p:cNvPr>
          <p:cNvCxnSpPr>
            <a:cxnSpLocks/>
          </p:cNvCxnSpPr>
          <p:nvPr/>
        </p:nvCxnSpPr>
        <p:spPr>
          <a:xfrm>
            <a:off x="10083884" y="480099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432D0A2-D12E-20B7-4457-B2F3F50E419C}"/>
              </a:ext>
            </a:extLst>
          </p:cNvPr>
          <p:cNvCxnSpPr>
            <a:cxnSpLocks/>
          </p:cNvCxnSpPr>
          <p:nvPr/>
        </p:nvCxnSpPr>
        <p:spPr>
          <a:xfrm>
            <a:off x="10420567" y="440105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843FD7DA-FFB9-739F-CAB4-7CAD68FF3BF5}"/>
              </a:ext>
            </a:extLst>
          </p:cNvPr>
          <p:cNvSpPr/>
          <p:nvPr/>
        </p:nvSpPr>
        <p:spPr>
          <a:xfrm>
            <a:off x="9979138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E8C062B-7797-F71E-A0C8-2EE2E976DB8D}"/>
              </a:ext>
            </a:extLst>
          </p:cNvPr>
          <p:cNvSpPr txBox="1"/>
          <p:nvPr/>
        </p:nvSpPr>
        <p:spPr>
          <a:xfrm>
            <a:off x="10045402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64D4ED9-73A7-EA23-E97D-E7F4972E5E06}"/>
              </a:ext>
            </a:extLst>
          </p:cNvPr>
          <p:cNvSpPr txBox="1"/>
          <p:nvPr/>
        </p:nvSpPr>
        <p:spPr>
          <a:xfrm>
            <a:off x="9486413" y="596596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1000 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61CF2B62-34C0-AFD7-D6AA-64DE27C908EF}"/>
              </a:ext>
            </a:extLst>
          </p:cNvPr>
          <p:cNvCxnSpPr>
            <a:cxnSpLocks/>
          </p:cNvCxnSpPr>
          <p:nvPr/>
        </p:nvCxnSpPr>
        <p:spPr>
          <a:xfrm>
            <a:off x="10807344" y="480099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5DB639CF-5006-8107-5BF7-5D96DACF6012}"/>
              </a:ext>
            </a:extLst>
          </p:cNvPr>
          <p:cNvCxnSpPr>
            <a:cxnSpLocks/>
          </p:cNvCxnSpPr>
          <p:nvPr/>
        </p:nvCxnSpPr>
        <p:spPr>
          <a:xfrm>
            <a:off x="11144027" y="440105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F37585E8-BD48-0E18-B764-8FE6E838AD21}"/>
              </a:ext>
            </a:extLst>
          </p:cNvPr>
          <p:cNvSpPr/>
          <p:nvPr/>
        </p:nvSpPr>
        <p:spPr>
          <a:xfrm>
            <a:off x="10708733" y="523973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6111F08-FED9-1729-987E-BEF726836F89}"/>
              </a:ext>
            </a:extLst>
          </p:cNvPr>
          <p:cNvSpPr txBox="1"/>
          <p:nvPr/>
        </p:nvSpPr>
        <p:spPr>
          <a:xfrm>
            <a:off x="10774997" y="518483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295EE09-A02F-E8B5-1007-317A6E730C8E}"/>
              </a:ext>
            </a:extLst>
          </p:cNvPr>
          <p:cNvSpPr txBox="1"/>
          <p:nvPr/>
        </p:nvSpPr>
        <p:spPr>
          <a:xfrm>
            <a:off x="10780040" y="5965965"/>
            <a:ext cx="81464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492A8771-40A9-EDE3-69B8-709BCD8DFFF5}"/>
              </a:ext>
            </a:extLst>
          </p:cNvPr>
          <p:cNvSpPr/>
          <p:nvPr/>
        </p:nvSpPr>
        <p:spPr>
          <a:xfrm>
            <a:off x="1177196" y="3341588"/>
            <a:ext cx="1218872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183DF9B-5984-08D0-7DC7-4F921CF249A4}"/>
              </a:ext>
            </a:extLst>
          </p:cNvPr>
          <p:cNvCxnSpPr>
            <a:cxnSpLocks/>
          </p:cNvCxnSpPr>
          <p:nvPr/>
        </p:nvCxnSpPr>
        <p:spPr>
          <a:xfrm>
            <a:off x="1671918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CD864D79-0FB9-C3DB-EFF4-95D4804EC2F6}"/>
              </a:ext>
            </a:extLst>
          </p:cNvPr>
          <p:cNvSpPr txBox="1"/>
          <p:nvPr/>
        </p:nvSpPr>
        <p:spPr>
          <a:xfrm>
            <a:off x="1681930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1807C84-FE2B-D03A-82A2-BD81289F5997}"/>
              </a:ext>
            </a:extLst>
          </p:cNvPr>
          <p:cNvCxnSpPr>
            <a:cxnSpLocks/>
          </p:cNvCxnSpPr>
          <p:nvPr/>
        </p:nvCxnSpPr>
        <p:spPr>
          <a:xfrm flipV="1">
            <a:off x="1747997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965680B-95EA-CD81-4578-BD1B7CDCCF18}"/>
              </a:ext>
            </a:extLst>
          </p:cNvPr>
          <p:cNvCxnSpPr>
            <a:cxnSpLocks/>
          </p:cNvCxnSpPr>
          <p:nvPr/>
        </p:nvCxnSpPr>
        <p:spPr>
          <a:xfrm flipV="1">
            <a:off x="2085655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99BE6762-A3F7-85A8-3DC0-1F2833937ABD}"/>
              </a:ext>
            </a:extLst>
          </p:cNvPr>
          <p:cNvSpPr txBox="1"/>
          <p:nvPr/>
        </p:nvSpPr>
        <p:spPr>
          <a:xfrm>
            <a:off x="1631939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62E9757-CF4A-10FE-B208-622D158FDFEA}"/>
              </a:ext>
            </a:extLst>
          </p:cNvPr>
          <p:cNvGrpSpPr/>
          <p:nvPr/>
        </p:nvGrpSpPr>
        <p:grpSpPr>
          <a:xfrm>
            <a:off x="463716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2800018D-76E0-C4E6-01F8-17B0EEF7A214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7CD0A0D0-E5EE-F95E-2173-1ED7B86C8EFF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6809915D-BCFC-153D-525A-7AFE19A4B0DA}"/>
              </a:ext>
            </a:extLst>
          </p:cNvPr>
          <p:cNvSpPr/>
          <p:nvPr/>
        </p:nvSpPr>
        <p:spPr>
          <a:xfrm>
            <a:off x="215858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0433254-C9A9-C556-CF67-707A2E878E11}"/>
              </a:ext>
            </a:extLst>
          </p:cNvPr>
          <p:cNvSpPr txBox="1"/>
          <p:nvPr/>
        </p:nvSpPr>
        <p:spPr>
          <a:xfrm>
            <a:off x="176245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B7C4998E-3936-9973-0BA8-895D0FBB4A6F}"/>
              </a:ext>
            </a:extLst>
          </p:cNvPr>
          <p:cNvSpPr/>
          <p:nvPr/>
        </p:nvSpPr>
        <p:spPr>
          <a:xfrm>
            <a:off x="1170111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87C92262-B5D5-0CFF-7372-8FC8FA512826}"/>
              </a:ext>
            </a:extLst>
          </p:cNvPr>
          <p:cNvSpPr/>
          <p:nvPr/>
        </p:nvSpPr>
        <p:spPr>
          <a:xfrm>
            <a:off x="751877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EDA44F9-496E-F03A-5F79-B5EFB3B66FB5}"/>
              </a:ext>
            </a:extLst>
          </p:cNvPr>
          <p:cNvSpPr txBox="1"/>
          <p:nvPr/>
        </p:nvSpPr>
        <p:spPr>
          <a:xfrm>
            <a:off x="1108261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DC91706-868D-3CC6-DEA9-191A24094AB0}"/>
              </a:ext>
            </a:extLst>
          </p:cNvPr>
          <p:cNvSpPr txBox="1"/>
          <p:nvPr/>
        </p:nvSpPr>
        <p:spPr>
          <a:xfrm>
            <a:off x="496643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A4E5300-701A-44B4-7918-3B9871BC7A8F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827149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81EB34C-3BD4-122A-01A9-B8D13F86EC8E}"/>
              </a:ext>
            </a:extLst>
          </p:cNvPr>
          <p:cNvCxnSpPr>
            <a:cxnSpLocks/>
          </p:cNvCxnSpPr>
          <p:nvPr/>
        </p:nvCxnSpPr>
        <p:spPr>
          <a:xfrm>
            <a:off x="1238488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830FA0DA-9779-D18C-E072-C21DD57FBAF9}"/>
              </a:ext>
            </a:extLst>
          </p:cNvPr>
          <p:cNvSpPr/>
          <p:nvPr/>
        </p:nvSpPr>
        <p:spPr>
          <a:xfrm>
            <a:off x="1167159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6BDE3385-9E73-16C9-1781-8095488B845D}"/>
              </a:ext>
            </a:extLst>
          </p:cNvPr>
          <p:cNvSpPr/>
          <p:nvPr/>
        </p:nvSpPr>
        <p:spPr>
          <a:xfrm>
            <a:off x="754815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D2C3324-5AC4-99D8-E269-4C6544C86F53}"/>
              </a:ext>
            </a:extLst>
          </p:cNvPr>
          <p:cNvSpPr txBox="1"/>
          <p:nvPr/>
        </p:nvSpPr>
        <p:spPr>
          <a:xfrm>
            <a:off x="499416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8E1BD2D-2207-7E74-0F62-4679904911DA}"/>
              </a:ext>
            </a:extLst>
          </p:cNvPr>
          <p:cNvSpPr txBox="1"/>
          <p:nvPr/>
        </p:nvSpPr>
        <p:spPr>
          <a:xfrm>
            <a:off x="1122141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38499DA-1E01-08B8-1703-6A516F6707AA}"/>
              </a:ext>
            </a:extLst>
          </p:cNvPr>
          <p:cNvSpPr/>
          <p:nvPr/>
        </p:nvSpPr>
        <p:spPr>
          <a:xfrm>
            <a:off x="1645826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675D971-5856-C4DC-3B1C-8C1818E69E24}"/>
              </a:ext>
            </a:extLst>
          </p:cNvPr>
          <p:cNvGrpSpPr/>
          <p:nvPr/>
        </p:nvGrpSpPr>
        <p:grpSpPr>
          <a:xfrm>
            <a:off x="556089" y="1129596"/>
            <a:ext cx="1010404" cy="658506"/>
            <a:chOff x="556089" y="1129596"/>
            <a:chExt cx="1010404" cy="65850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0A415D38-4CCC-98D1-5B68-FDDE0FBFF4A6}"/>
                </a:ext>
              </a:extLst>
            </p:cNvPr>
            <p:cNvSpPr/>
            <p:nvPr/>
          </p:nvSpPr>
          <p:spPr>
            <a:xfrm rot="10800000">
              <a:off x="556089" y="1129596"/>
              <a:ext cx="1010404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2F8A4250-E55B-307E-69D0-EBFAE1B6110F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CD4FE5F9-398E-2E36-F635-E651BB324E07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E30CF2CA-311B-DDB5-CAEB-9F3F394AD1FB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23B119A-4E8F-387B-8D18-CF99BBE8AF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830087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4BBC48FD-D950-9AD3-6652-279268764E83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1242431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2DD682CD-5CCA-66E1-8B4C-D0A89CDE86BA}"/>
              </a:ext>
            </a:extLst>
          </p:cNvPr>
          <p:cNvSpPr txBox="1"/>
          <p:nvPr/>
        </p:nvSpPr>
        <p:spPr>
          <a:xfrm>
            <a:off x="2099273" y="3516834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85AF656-E346-DB0C-B3C2-69BBEBAE4344}"/>
              </a:ext>
            </a:extLst>
          </p:cNvPr>
          <p:cNvSpPr txBox="1"/>
          <p:nvPr/>
        </p:nvSpPr>
        <p:spPr>
          <a:xfrm>
            <a:off x="137587" y="3515401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24A6578-33F6-8292-AC8F-42255F323BD7}"/>
              </a:ext>
            </a:extLst>
          </p:cNvPr>
          <p:cNvSpPr txBox="1"/>
          <p:nvPr/>
        </p:nvSpPr>
        <p:spPr>
          <a:xfrm>
            <a:off x="1047405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15AA9A9-F3D2-2E60-4C1F-A760F99AD8B9}"/>
              </a:ext>
            </a:extLst>
          </p:cNvPr>
          <p:cNvSpPr txBox="1"/>
          <p:nvPr/>
        </p:nvSpPr>
        <p:spPr>
          <a:xfrm>
            <a:off x="635022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DC94F37B-E10E-8689-BE9E-92A2C4F16333}"/>
              </a:ext>
            </a:extLst>
          </p:cNvPr>
          <p:cNvSpPr/>
          <p:nvPr/>
        </p:nvSpPr>
        <p:spPr>
          <a:xfrm>
            <a:off x="2748990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A55A267D-B411-DFF7-8DBC-0F218C0B798B}"/>
              </a:ext>
            </a:extLst>
          </p:cNvPr>
          <p:cNvSpPr/>
          <p:nvPr/>
        </p:nvSpPr>
        <p:spPr>
          <a:xfrm>
            <a:off x="2396068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DAFD83F-2D2E-5550-55C9-D7A40A369482}"/>
              </a:ext>
            </a:extLst>
          </p:cNvPr>
          <p:cNvSpPr txBox="1"/>
          <p:nvPr/>
        </p:nvSpPr>
        <p:spPr>
          <a:xfrm>
            <a:off x="2401497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9537975-D845-C74B-54BA-3FB407516961}"/>
              </a:ext>
            </a:extLst>
          </p:cNvPr>
          <p:cNvCxnSpPr>
            <a:cxnSpLocks/>
          </p:cNvCxnSpPr>
          <p:nvPr/>
        </p:nvCxnSpPr>
        <p:spPr>
          <a:xfrm>
            <a:off x="2482711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E7B9612F-309C-184E-C33F-755D2A643E5B}"/>
              </a:ext>
            </a:extLst>
          </p:cNvPr>
          <p:cNvSpPr txBox="1"/>
          <p:nvPr/>
        </p:nvSpPr>
        <p:spPr>
          <a:xfrm>
            <a:off x="2483808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B82E7FA-C14B-8267-1C4B-86221730FC18}"/>
              </a:ext>
            </a:extLst>
          </p:cNvPr>
          <p:cNvCxnSpPr>
            <a:cxnSpLocks/>
          </p:cNvCxnSpPr>
          <p:nvPr/>
        </p:nvCxnSpPr>
        <p:spPr>
          <a:xfrm flipV="1">
            <a:off x="2551980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7F82EAB-4422-9F3D-ADE3-A25093A96B9B}"/>
              </a:ext>
            </a:extLst>
          </p:cNvPr>
          <p:cNvCxnSpPr>
            <a:cxnSpLocks/>
          </p:cNvCxnSpPr>
          <p:nvPr/>
        </p:nvCxnSpPr>
        <p:spPr>
          <a:xfrm flipV="1">
            <a:off x="2888605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6DFB024C-09EE-1022-99DD-CDE1EF3553BA}"/>
              </a:ext>
            </a:extLst>
          </p:cNvPr>
          <p:cNvSpPr/>
          <p:nvPr/>
        </p:nvSpPr>
        <p:spPr>
          <a:xfrm>
            <a:off x="2453363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CBB168-BC0F-D0D2-50EC-F4E9A694D772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A573EBF-23EB-1AD6-4C73-D84F234270CF}"/>
              </a:ext>
            </a:extLst>
          </p:cNvPr>
          <p:cNvSpPr txBox="1"/>
          <p:nvPr/>
        </p:nvSpPr>
        <p:spPr>
          <a:xfrm>
            <a:off x="2321190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173E3F30-69C6-0219-435C-55529155C1D3}"/>
              </a:ext>
            </a:extLst>
          </p:cNvPr>
          <p:cNvSpPr/>
          <p:nvPr/>
        </p:nvSpPr>
        <p:spPr>
          <a:xfrm>
            <a:off x="3421687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22DD69ED-BC43-8E74-A112-5E73644C6C95}"/>
              </a:ext>
            </a:extLst>
          </p:cNvPr>
          <p:cNvSpPr/>
          <p:nvPr/>
        </p:nvSpPr>
        <p:spPr>
          <a:xfrm>
            <a:off x="3009343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2B827377-C70F-1C09-B79E-B5612512A871}"/>
              </a:ext>
            </a:extLst>
          </p:cNvPr>
          <p:cNvSpPr/>
          <p:nvPr/>
        </p:nvSpPr>
        <p:spPr>
          <a:xfrm>
            <a:off x="3417848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FDD7C4BD-3B20-7463-1677-C2E710D86636}"/>
              </a:ext>
            </a:extLst>
          </p:cNvPr>
          <p:cNvSpPr/>
          <p:nvPr/>
        </p:nvSpPr>
        <p:spPr>
          <a:xfrm>
            <a:off x="3005504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1625978-A942-FB9B-BDCB-55FC1120D118}"/>
              </a:ext>
            </a:extLst>
          </p:cNvPr>
          <p:cNvSpPr txBox="1"/>
          <p:nvPr/>
        </p:nvSpPr>
        <p:spPr>
          <a:xfrm>
            <a:off x="2887535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01B77FA5-448B-9A5C-8396-D0A35275C0F9}"/>
              </a:ext>
            </a:extLst>
          </p:cNvPr>
          <p:cNvSpPr txBox="1"/>
          <p:nvPr/>
        </p:nvSpPr>
        <p:spPr>
          <a:xfrm>
            <a:off x="3300708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0BD3C22-C417-7F9D-A9F6-B154132FF5A9}"/>
              </a:ext>
            </a:extLst>
          </p:cNvPr>
          <p:cNvSpPr txBox="1"/>
          <p:nvPr/>
        </p:nvSpPr>
        <p:spPr>
          <a:xfrm>
            <a:off x="1697132" y="3972002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62D1602-4CBA-518A-4F0F-0CB69F7817EA}"/>
              </a:ext>
            </a:extLst>
          </p:cNvPr>
          <p:cNvSpPr txBox="1"/>
          <p:nvPr/>
        </p:nvSpPr>
        <p:spPr>
          <a:xfrm>
            <a:off x="2507694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EFCFE68D-921B-3381-50A3-0ABCFD5FA24F}"/>
              </a:ext>
            </a:extLst>
          </p:cNvPr>
          <p:cNvCxnSpPr>
            <a:cxnSpLocks/>
          </p:cNvCxnSpPr>
          <p:nvPr/>
        </p:nvCxnSpPr>
        <p:spPr>
          <a:xfrm flipV="1">
            <a:off x="3080776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AB3B8C6C-AAC2-A7B5-B82B-7F76E93DDD19}"/>
              </a:ext>
            </a:extLst>
          </p:cNvPr>
          <p:cNvCxnSpPr>
            <a:cxnSpLocks/>
          </p:cNvCxnSpPr>
          <p:nvPr/>
        </p:nvCxnSpPr>
        <p:spPr>
          <a:xfrm flipV="1">
            <a:off x="3493120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B3BCB227-862B-36DB-C03D-072B77576A8C}"/>
              </a:ext>
            </a:extLst>
          </p:cNvPr>
          <p:cNvSpPr txBox="1"/>
          <p:nvPr/>
        </p:nvSpPr>
        <p:spPr>
          <a:xfrm>
            <a:off x="3300708" y="14920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CB5F2506-87CA-BF3B-A3F1-DD5049B2FAE5}"/>
              </a:ext>
            </a:extLst>
          </p:cNvPr>
          <p:cNvSpPr txBox="1"/>
          <p:nvPr/>
        </p:nvSpPr>
        <p:spPr>
          <a:xfrm>
            <a:off x="2888325" y="14964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451D1591-23E4-6F6E-A6C0-425FE5237619}"/>
              </a:ext>
            </a:extLst>
          </p:cNvPr>
          <p:cNvSpPr txBox="1"/>
          <p:nvPr/>
        </p:nvSpPr>
        <p:spPr>
          <a:xfrm>
            <a:off x="2684641" y="1811093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FA7F98D2-DACD-0E42-5202-B0B8ECEE3B53}"/>
              </a:ext>
            </a:extLst>
          </p:cNvPr>
          <p:cNvSpPr txBox="1"/>
          <p:nvPr/>
        </p:nvSpPr>
        <p:spPr>
          <a:xfrm>
            <a:off x="3141503" y="1818792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DDD127F-CE09-5A7D-D874-F285C0C34954}"/>
              </a:ext>
            </a:extLst>
          </p:cNvPr>
          <p:cNvSpPr txBox="1"/>
          <p:nvPr/>
        </p:nvSpPr>
        <p:spPr>
          <a:xfrm>
            <a:off x="2960958" y="11565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3DD7BCF-FA36-DCE8-AC23-F705B62872EE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CONCEPTS</a:t>
            </a:r>
          </a:p>
        </p:txBody>
      </p:sp>
    </p:spTree>
    <p:extLst>
      <p:ext uri="{BB962C8B-B14F-4D97-AF65-F5344CB8AC3E}">
        <p14:creationId xmlns:p14="http://schemas.microsoft.com/office/powerpoint/2010/main" val="29680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C1318-E079-239A-1D4D-89C85A5B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EC180DA-C7AD-8BF1-7CF9-4421F45A7337}"/>
              </a:ext>
            </a:extLst>
          </p:cNvPr>
          <p:cNvSpPr/>
          <p:nvPr/>
        </p:nvSpPr>
        <p:spPr>
          <a:xfrm>
            <a:off x="3530518" y="5594554"/>
            <a:ext cx="7974923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5A5F48-368D-A461-831E-113CE0D36F0A}"/>
              </a:ext>
            </a:extLst>
          </p:cNvPr>
          <p:cNvSpPr/>
          <p:nvPr/>
        </p:nvSpPr>
        <p:spPr>
          <a:xfrm>
            <a:off x="3713676" y="5671934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91F9FD-C2EC-FE56-EF96-3171A2BFD306}"/>
              </a:ext>
            </a:extLst>
          </p:cNvPr>
          <p:cNvSpPr/>
          <p:nvPr/>
        </p:nvSpPr>
        <p:spPr>
          <a:xfrm>
            <a:off x="3713676" y="6213139"/>
            <a:ext cx="7623600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A682A-AA89-6A44-E28A-A26F555A06E4}"/>
              </a:ext>
            </a:extLst>
          </p:cNvPr>
          <p:cNvSpPr/>
          <p:nvPr/>
        </p:nvSpPr>
        <p:spPr>
          <a:xfrm>
            <a:off x="3530518" y="2158265"/>
            <a:ext cx="5704684" cy="28066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198B15-7F76-39E4-9042-B6AC6E7B46BC}"/>
              </a:ext>
            </a:extLst>
          </p:cNvPr>
          <p:cNvSpPr/>
          <p:nvPr/>
        </p:nvSpPr>
        <p:spPr>
          <a:xfrm>
            <a:off x="5076312" y="471195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D79C7E-5E52-B2A1-D802-1415DA8C02CA}"/>
              </a:ext>
            </a:extLst>
          </p:cNvPr>
          <p:cNvSpPr/>
          <p:nvPr/>
        </p:nvSpPr>
        <p:spPr>
          <a:xfrm>
            <a:off x="7148374" y="471195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4C6123-D5BC-A718-7972-2DD1C20680DB}"/>
              </a:ext>
            </a:extLst>
          </p:cNvPr>
          <p:cNvSpPr/>
          <p:nvPr/>
        </p:nvSpPr>
        <p:spPr>
          <a:xfrm>
            <a:off x="5427634" y="4298877"/>
            <a:ext cx="390525" cy="1905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6ED240-D587-656C-1B4C-7513AD770D27}"/>
              </a:ext>
            </a:extLst>
          </p:cNvPr>
          <p:cNvSpPr/>
          <p:nvPr/>
        </p:nvSpPr>
        <p:spPr>
          <a:xfrm>
            <a:off x="7489183" y="4298877"/>
            <a:ext cx="390525" cy="190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DD4FC6-BAF8-6A73-9198-0A490865F5BE}"/>
              </a:ext>
            </a:extLst>
          </p:cNvPr>
          <p:cNvSpPr txBox="1"/>
          <p:nvPr/>
        </p:nvSpPr>
        <p:spPr>
          <a:xfrm>
            <a:off x="5023749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46982F-2AFD-B3A9-B266-8647CD40BA7E}"/>
              </a:ext>
            </a:extLst>
          </p:cNvPr>
          <p:cNvSpPr txBox="1"/>
          <p:nvPr/>
        </p:nvSpPr>
        <p:spPr>
          <a:xfrm>
            <a:off x="7086133" y="4668707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0A84C3-E4EE-C309-8206-B0F8AA365BF1}"/>
              </a:ext>
            </a:extLst>
          </p:cNvPr>
          <p:cNvSpPr txBox="1"/>
          <p:nvPr/>
        </p:nvSpPr>
        <p:spPr>
          <a:xfrm>
            <a:off x="5365437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8E2362-036A-256F-3AFF-E1128DFD38A6}"/>
              </a:ext>
            </a:extLst>
          </p:cNvPr>
          <p:cNvSpPr txBox="1"/>
          <p:nvPr/>
        </p:nvSpPr>
        <p:spPr>
          <a:xfrm>
            <a:off x="7427821" y="4257401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eth3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CBF4405-B953-40C6-07D7-BB63C3ADFECF}"/>
              </a:ext>
            </a:extLst>
          </p:cNvPr>
          <p:cNvCxnSpPr>
            <a:cxnSpLocks/>
          </p:cNvCxnSpPr>
          <p:nvPr/>
        </p:nvCxnSpPr>
        <p:spPr>
          <a:xfrm>
            <a:off x="5271573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C9758B2-920B-CF5B-5F58-A82732E3DD08}"/>
              </a:ext>
            </a:extLst>
          </p:cNvPr>
          <p:cNvCxnSpPr>
            <a:cxnSpLocks/>
          </p:cNvCxnSpPr>
          <p:nvPr/>
        </p:nvCxnSpPr>
        <p:spPr>
          <a:xfrm>
            <a:off x="5618771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9C9C2674-8C0C-EEFB-1666-ADEEE5A3003E}"/>
              </a:ext>
            </a:extLst>
          </p:cNvPr>
          <p:cNvSpPr/>
          <p:nvPr/>
        </p:nvSpPr>
        <p:spPr>
          <a:xfrm>
            <a:off x="5166827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0DF065-0401-49AF-0F20-A57E08E6BDA8}"/>
              </a:ext>
            </a:extLst>
          </p:cNvPr>
          <p:cNvSpPr txBox="1"/>
          <p:nvPr/>
        </p:nvSpPr>
        <p:spPr>
          <a:xfrm>
            <a:off x="5233091" y="5191045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6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741520-9291-0AB0-837A-9C7E55B4F4B8}"/>
              </a:ext>
            </a:extLst>
          </p:cNvPr>
          <p:cNvSpPr txBox="1"/>
          <p:nvPr/>
        </p:nvSpPr>
        <p:spPr>
          <a:xfrm>
            <a:off x="4605963" y="5936616"/>
            <a:ext cx="917239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Uplink</a:t>
            </a:r>
          </a:p>
          <a:p>
            <a:r>
              <a:rPr lang="en-US" sz="800" dirty="0"/>
              <a:t>VLAN 7 </a:t>
            </a:r>
          </a:p>
          <a:p>
            <a:r>
              <a:rPr lang="en-US" sz="800" dirty="0"/>
              <a:t>If trunked would</a:t>
            </a:r>
          </a:p>
          <a:p>
            <a:r>
              <a:rPr lang="en-US" sz="800" dirty="0"/>
              <a:t>be made Native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F03FD31-BD9E-0ABB-2B17-2EDCF1D965ED}"/>
              </a:ext>
            </a:extLst>
          </p:cNvPr>
          <p:cNvSpPr txBox="1"/>
          <p:nvPr/>
        </p:nvSpPr>
        <p:spPr>
          <a:xfrm>
            <a:off x="3782235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C886AD3-58A1-0152-32EE-56A0D0378BFF}"/>
              </a:ext>
            </a:extLst>
          </p:cNvPr>
          <p:cNvSpPr txBox="1"/>
          <p:nvPr/>
        </p:nvSpPr>
        <p:spPr>
          <a:xfrm>
            <a:off x="3786714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87F77B9-C5D7-B024-F368-1AC4BFC0CC3E}"/>
              </a:ext>
            </a:extLst>
          </p:cNvPr>
          <p:cNvCxnSpPr>
            <a:cxnSpLocks/>
          </p:cNvCxnSpPr>
          <p:nvPr/>
        </p:nvCxnSpPr>
        <p:spPr>
          <a:xfrm>
            <a:off x="7392907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FB4729D-61BD-666D-B7FF-40EFCFECEE6E}"/>
              </a:ext>
            </a:extLst>
          </p:cNvPr>
          <p:cNvCxnSpPr>
            <a:cxnSpLocks/>
          </p:cNvCxnSpPr>
          <p:nvPr/>
        </p:nvCxnSpPr>
        <p:spPr>
          <a:xfrm>
            <a:off x="7729590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9D787A17-7A08-B856-C221-A3635FEE4F1D}"/>
              </a:ext>
            </a:extLst>
          </p:cNvPr>
          <p:cNvSpPr/>
          <p:nvPr/>
        </p:nvSpPr>
        <p:spPr>
          <a:xfrm>
            <a:off x="7294296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4F34A8-8616-01E0-43B9-49FAA20662DC}"/>
              </a:ext>
            </a:extLst>
          </p:cNvPr>
          <p:cNvSpPr txBox="1"/>
          <p:nvPr/>
        </p:nvSpPr>
        <p:spPr>
          <a:xfrm>
            <a:off x="7371995" y="5196571"/>
            <a:ext cx="3818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 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9A1C99E-5FD4-6307-8B9B-D9F7C74BAE9D}"/>
              </a:ext>
            </a:extLst>
          </p:cNvPr>
          <p:cNvSpPr txBox="1"/>
          <p:nvPr/>
        </p:nvSpPr>
        <p:spPr>
          <a:xfrm>
            <a:off x="6809162" y="5939278"/>
            <a:ext cx="86754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Trunking Uplink</a:t>
            </a:r>
          </a:p>
          <a:p>
            <a:r>
              <a:rPr lang="en-US" sz="800" dirty="0"/>
              <a:t>Tagged VLANs:</a:t>
            </a:r>
          </a:p>
          <a:p>
            <a:r>
              <a:rPr lang="en-US" sz="800" dirty="0"/>
              <a:t>7,202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50F6CC6-7141-2D1B-1E26-347930097CBC}"/>
              </a:ext>
            </a:extLst>
          </p:cNvPr>
          <p:cNvSpPr/>
          <p:nvPr/>
        </p:nvSpPr>
        <p:spPr>
          <a:xfrm>
            <a:off x="4581589" y="3341588"/>
            <a:ext cx="2278057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87786A9-15DE-7F99-2CC1-C417112C0CAF}"/>
              </a:ext>
            </a:extLst>
          </p:cNvPr>
          <p:cNvCxnSpPr>
            <a:cxnSpLocks/>
          </p:cNvCxnSpPr>
          <p:nvPr/>
        </p:nvCxnSpPr>
        <p:spPr>
          <a:xfrm>
            <a:off x="5076312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AEFD9ED0-EBA1-98AF-34DA-36CC67289101}"/>
              </a:ext>
            </a:extLst>
          </p:cNvPr>
          <p:cNvSpPr txBox="1"/>
          <p:nvPr/>
        </p:nvSpPr>
        <p:spPr>
          <a:xfrm>
            <a:off x="5086324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121CB520-F742-601A-B9E2-F662D8996D92}"/>
              </a:ext>
            </a:extLst>
          </p:cNvPr>
          <p:cNvCxnSpPr>
            <a:cxnSpLocks/>
          </p:cNvCxnSpPr>
          <p:nvPr/>
        </p:nvCxnSpPr>
        <p:spPr>
          <a:xfrm flipV="1">
            <a:off x="5152391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561FA22-DD54-AFE3-9F2F-8AE087AE9134}"/>
              </a:ext>
            </a:extLst>
          </p:cNvPr>
          <p:cNvCxnSpPr>
            <a:cxnSpLocks/>
          </p:cNvCxnSpPr>
          <p:nvPr/>
        </p:nvCxnSpPr>
        <p:spPr>
          <a:xfrm flipV="1">
            <a:off x="5490049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BE313002-3E7A-67F3-DC5B-D74CA08DAA4C}"/>
              </a:ext>
            </a:extLst>
          </p:cNvPr>
          <p:cNvSpPr txBox="1"/>
          <p:nvPr/>
        </p:nvSpPr>
        <p:spPr>
          <a:xfrm>
            <a:off x="5036333" y="3350727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 / vs0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4BB0702-0B7D-FE63-D33A-DBD2E8A3D84E}"/>
              </a:ext>
            </a:extLst>
          </p:cNvPr>
          <p:cNvGrpSpPr/>
          <p:nvPr/>
        </p:nvGrpSpPr>
        <p:grpSpPr>
          <a:xfrm>
            <a:off x="3868110" y="4309614"/>
            <a:ext cx="875464" cy="562943"/>
            <a:chOff x="220690" y="4323419"/>
            <a:chExt cx="875464" cy="562943"/>
          </a:xfrm>
        </p:grpSpPr>
        <p:sp>
          <p:nvSpPr>
            <p:cNvPr id="125" name="Parallelogram 124">
              <a:extLst>
                <a:ext uri="{FF2B5EF4-FFF2-40B4-BE49-F238E27FC236}">
                  <a16:creationId xmlns:a16="http://schemas.microsoft.com/office/drawing/2014/main" id="{6F07FE2B-D012-2BDA-72C4-7B48AED82A25}"/>
                </a:ext>
              </a:extLst>
            </p:cNvPr>
            <p:cNvSpPr/>
            <p:nvPr/>
          </p:nvSpPr>
          <p:spPr>
            <a:xfrm>
              <a:off x="220690" y="4323419"/>
              <a:ext cx="875464" cy="562943"/>
            </a:xfrm>
            <a:prstGeom prst="parallelogram">
              <a:avLst/>
            </a:prstGeom>
            <a:solidFill>
              <a:srgbClr val="00ACFF"/>
            </a:solidFill>
            <a:ln w="50800" cmpd="dbl">
              <a:solidFill>
                <a:schemeClr val="accent1">
                  <a:shade val="15000"/>
                </a:schemeClr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875464"/>
                        <a:gd name="connsiteY0" fmla="*/ 562943 h 562943"/>
                        <a:gd name="connsiteX1" fmla="*/ 140736 w 875464"/>
                        <a:gd name="connsiteY1" fmla="*/ 0 h 562943"/>
                        <a:gd name="connsiteX2" fmla="*/ 493405 w 875464"/>
                        <a:gd name="connsiteY2" fmla="*/ 0 h 562943"/>
                        <a:gd name="connsiteX3" fmla="*/ 875464 w 875464"/>
                        <a:gd name="connsiteY3" fmla="*/ 0 h 562943"/>
                        <a:gd name="connsiteX4" fmla="*/ 734728 w 875464"/>
                        <a:gd name="connsiteY4" fmla="*/ 562943 h 562943"/>
                        <a:gd name="connsiteX5" fmla="*/ 374711 w 875464"/>
                        <a:gd name="connsiteY5" fmla="*/ 562943 h 562943"/>
                        <a:gd name="connsiteX6" fmla="*/ 0 w 875464"/>
                        <a:gd name="connsiteY6" fmla="*/ 562943 h 562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5464" h="562943" fill="none" extrusionOk="0">
                          <a:moveTo>
                            <a:pt x="0" y="562943"/>
                          </a:moveTo>
                          <a:cubicBezTo>
                            <a:pt x="18265" y="436086"/>
                            <a:pt x="156922" y="133067"/>
                            <a:pt x="140736" y="0"/>
                          </a:cubicBezTo>
                          <a:cubicBezTo>
                            <a:pt x="243003" y="-7670"/>
                            <a:pt x="372730" y="41540"/>
                            <a:pt x="493405" y="0"/>
                          </a:cubicBezTo>
                          <a:cubicBezTo>
                            <a:pt x="614080" y="-41540"/>
                            <a:pt x="785241" y="14652"/>
                            <a:pt x="875464" y="0"/>
                          </a:cubicBezTo>
                          <a:cubicBezTo>
                            <a:pt x="879535" y="213709"/>
                            <a:pt x="738838" y="344856"/>
                            <a:pt x="734728" y="562943"/>
                          </a:cubicBezTo>
                          <a:cubicBezTo>
                            <a:pt x="630500" y="568673"/>
                            <a:pt x="547343" y="522108"/>
                            <a:pt x="374711" y="562943"/>
                          </a:cubicBezTo>
                          <a:cubicBezTo>
                            <a:pt x="202079" y="603778"/>
                            <a:pt x="109035" y="531830"/>
                            <a:pt x="0" y="562943"/>
                          </a:cubicBezTo>
                          <a:close/>
                        </a:path>
                        <a:path w="875464" h="562943" stroke="0" extrusionOk="0">
                          <a:moveTo>
                            <a:pt x="0" y="562943"/>
                          </a:moveTo>
                          <a:cubicBezTo>
                            <a:pt x="6074" y="335222"/>
                            <a:pt x="119361" y="206993"/>
                            <a:pt x="140736" y="0"/>
                          </a:cubicBezTo>
                          <a:cubicBezTo>
                            <a:pt x="218296" y="-26774"/>
                            <a:pt x="343580" y="13477"/>
                            <a:pt x="486058" y="0"/>
                          </a:cubicBezTo>
                          <a:cubicBezTo>
                            <a:pt x="628536" y="-13477"/>
                            <a:pt x="760145" y="36536"/>
                            <a:pt x="875464" y="0"/>
                          </a:cubicBezTo>
                          <a:cubicBezTo>
                            <a:pt x="869913" y="258789"/>
                            <a:pt x="712070" y="437475"/>
                            <a:pt x="734728" y="562943"/>
                          </a:cubicBezTo>
                          <a:cubicBezTo>
                            <a:pt x="612874" y="601338"/>
                            <a:pt x="514114" y="521883"/>
                            <a:pt x="374711" y="562943"/>
                          </a:cubicBezTo>
                          <a:cubicBezTo>
                            <a:pt x="235308" y="604003"/>
                            <a:pt x="113532" y="560962"/>
                            <a:pt x="0" y="562943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A31F307-A337-5428-88CA-B7112CDCC6A1}"/>
                </a:ext>
              </a:extLst>
            </p:cNvPr>
            <p:cNvSpPr txBox="1"/>
            <p:nvPr/>
          </p:nvSpPr>
          <p:spPr>
            <a:xfrm>
              <a:off x="389758" y="4452102"/>
              <a:ext cx="537327" cy="307777"/>
            </a:xfrm>
            <a:prstGeom prst="rect">
              <a:avLst/>
            </a:prstGeom>
            <a:noFill/>
            <a:ln w="50800" cmpd="dbl">
              <a:noFill/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2060"/>
                  </a:solidFill>
                </a:rPr>
                <a:t>AHV</a:t>
              </a:r>
            </a:p>
          </p:txBody>
        </p:sp>
      </p:grp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BFA5FF1C-6659-8D25-2EE8-68BE4F1B0AC7}"/>
              </a:ext>
            </a:extLst>
          </p:cNvPr>
          <p:cNvSpPr/>
          <p:nvPr/>
        </p:nvSpPr>
        <p:spPr>
          <a:xfrm>
            <a:off x="3620252" y="3348526"/>
            <a:ext cx="68281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86F1AD8-4B45-16A5-5CAE-72F68C6839C1}"/>
              </a:ext>
            </a:extLst>
          </p:cNvPr>
          <p:cNvSpPr txBox="1"/>
          <p:nvPr/>
        </p:nvSpPr>
        <p:spPr>
          <a:xfrm>
            <a:off x="3580639" y="3355545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8A56140D-DFE8-917F-CE56-3F3E225E893D}"/>
              </a:ext>
            </a:extLst>
          </p:cNvPr>
          <p:cNvSpPr/>
          <p:nvPr/>
        </p:nvSpPr>
        <p:spPr>
          <a:xfrm>
            <a:off x="4574505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0AA4F6F1-E7C4-9A4E-DE46-47B9A6723161}"/>
              </a:ext>
            </a:extLst>
          </p:cNvPr>
          <p:cNvSpPr/>
          <p:nvPr/>
        </p:nvSpPr>
        <p:spPr>
          <a:xfrm>
            <a:off x="4156271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9BAD6D3-D24D-6A8E-DF34-0FA9A32C336E}"/>
              </a:ext>
            </a:extLst>
          </p:cNvPr>
          <p:cNvSpPr txBox="1"/>
          <p:nvPr/>
        </p:nvSpPr>
        <p:spPr>
          <a:xfrm>
            <a:off x="4512655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23EDD6B-C8D0-84FB-CB71-D6F90F37B331}"/>
              </a:ext>
            </a:extLst>
          </p:cNvPr>
          <p:cNvSpPr txBox="1"/>
          <p:nvPr/>
        </p:nvSpPr>
        <p:spPr>
          <a:xfrm>
            <a:off x="3901037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sp>
        <p:nvSpPr>
          <p:cNvPr id="141" name="Diamond 140">
            <a:extLst>
              <a:ext uri="{FF2B5EF4-FFF2-40B4-BE49-F238E27FC236}">
                <a16:creationId xmlns:a16="http://schemas.microsoft.com/office/drawing/2014/main" id="{AAAB666A-0D6D-719A-78D5-6B3B80C6ABB0}"/>
              </a:ext>
            </a:extLst>
          </p:cNvPr>
          <p:cNvSpPr/>
          <p:nvPr/>
        </p:nvSpPr>
        <p:spPr>
          <a:xfrm>
            <a:off x="4571553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1115A86E-9F20-4C47-0535-620836D3FB66}"/>
              </a:ext>
            </a:extLst>
          </p:cNvPr>
          <p:cNvSpPr/>
          <p:nvPr/>
        </p:nvSpPr>
        <p:spPr>
          <a:xfrm>
            <a:off x="4159209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ECB6502-C07A-8045-1728-962185CED107}"/>
              </a:ext>
            </a:extLst>
          </p:cNvPr>
          <p:cNvSpPr txBox="1"/>
          <p:nvPr/>
        </p:nvSpPr>
        <p:spPr>
          <a:xfrm>
            <a:off x="3903810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3396E6C-69B0-27F4-71F3-E0C50109A0AA}"/>
              </a:ext>
            </a:extLst>
          </p:cNvPr>
          <p:cNvSpPr txBox="1"/>
          <p:nvPr/>
        </p:nvSpPr>
        <p:spPr>
          <a:xfrm>
            <a:off x="4526535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959CDD4-BA3B-D5C5-C52A-36460D1EA31A}"/>
              </a:ext>
            </a:extLst>
          </p:cNvPr>
          <p:cNvSpPr/>
          <p:nvPr/>
        </p:nvSpPr>
        <p:spPr>
          <a:xfrm>
            <a:off x="5050220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886C2CF-656A-1B71-4A4D-60ABA74B9C0A}"/>
              </a:ext>
            </a:extLst>
          </p:cNvPr>
          <p:cNvGrpSpPr/>
          <p:nvPr/>
        </p:nvGrpSpPr>
        <p:grpSpPr>
          <a:xfrm>
            <a:off x="3170737" y="1129592"/>
            <a:ext cx="3782500" cy="658510"/>
            <a:chOff x="-233657" y="1129592"/>
            <a:chExt cx="3782500" cy="658510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D16E27A9-F5CA-46A9-B5C7-AF69B0ABEF8E}"/>
                </a:ext>
              </a:extLst>
            </p:cNvPr>
            <p:cNvSpPr/>
            <p:nvPr/>
          </p:nvSpPr>
          <p:spPr>
            <a:xfrm rot="10800000">
              <a:off x="-233657" y="1129592"/>
              <a:ext cx="3782500" cy="644525"/>
            </a:xfrm>
            <a:prstGeom prst="trapezoid">
              <a:avLst/>
            </a:prstGeom>
            <a:solidFill>
              <a:srgbClr val="00ACFF">
                <a:alpha val="50000"/>
              </a:srgb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1DE6E2A-6BFF-B3F9-ED5C-4C4DDC8D901A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4BD857-96D8-D373-FE9B-D8F02E716E3A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4F990E5D-E6A5-D960-2202-061B055F1B1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56DBF90D-D24A-A5DA-CDEE-CB4DC067181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4234481" y="1779798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0004A6B9-12B5-B45F-051A-0E5FC17D808F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4646825" y="1788102"/>
            <a:ext cx="0" cy="15405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DF5DA94-A7A0-50A6-E8E2-653FCCAD9C20}"/>
              </a:ext>
            </a:extLst>
          </p:cNvPr>
          <p:cNvSpPr txBox="1"/>
          <p:nvPr/>
        </p:nvSpPr>
        <p:spPr>
          <a:xfrm>
            <a:off x="5503667" y="3499020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7FCEB15-1E89-9B6B-38B2-0F88793C5CE4}"/>
              </a:ext>
            </a:extLst>
          </p:cNvPr>
          <p:cNvSpPr txBox="1"/>
          <p:nvPr/>
        </p:nvSpPr>
        <p:spPr>
          <a:xfrm>
            <a:off x="3541981" y="3746970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E543C45-23C9-E26A-376A-4E510084DD15}"/>
              </a:ext>
            </a:extLst>
          </p:cNvPr>
          <p:cNvSpPr txBox="1"/>
          <p:nvPr/>
        </p:nvSpPr>
        <p:spPr>
          <a:xfrm>
            <a:off x="4451799" y="144406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B681FCD-B483-BE6E-78BA-D73E356D7CC4}"/>
              </a:ext>
            </a:extLst>
          </p:cNvPr>
          <p:cNvSpPr txBox="1"/>
          <p:nvPr/>
        </p:nvSpPr>
        <p:spPr>
          <a:xfrm>
            <a:off x="4039416" y="1448542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5581AD37-206D-49E3-FD5B-79909FE9B638}"/>
              </a:ext>
            </a:extLst>
          </p:cNvPr>
          <p:cNvSpPr/>
          <p:nvPr/>
        </p:nvSpPr>
        <p:spPr>
          <a:xfrm>
            <a:off x="7551258" y="11759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BC25E4B2-E990-1068-2754-5A33800B4A1A}"/>
              </a:ext>
            </a:extLst>
          </p:cNvPr>
          <p:cNvSpPr/>
          <p:nvPr/>
        </p:nvSpPr>
        <p:spPr>
          <a:xfrm>
            <a:off x="7198336" y="2573712"/>
            <a:ext cx="1218872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0E47DEC-137E-0A29-8669-301198B187F4}"/>
              </a:ext>
            </a:extLst>
          </p:cNvPr>
          <p:cNvSpPr txBox="1"/>
          <p:nvPr/>
        </p:nvSpPr>
        <p:spPr>
          <a:xfrm>
            <a:off x="7203765" y="2582284"/>
            <a:ext cx="57900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5854EC-17CB-D999-7C85-CF9B8DF0E8E9}"/>
              </a:ext>
            </a:extLst>
          </p:cNvPr>
          <p:cNvCxnSpPr>
            <a:cxnSpLocks/>
          </p:cNvCxnSpPr>
          <p:nvPr/>
        </p:nvCxnSpPr>
        <p:spPr>
          <a:xfrm>
            <a:off x="7284979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1C0EFDB-A5B4-5380-9DD8-313C72D210DF}"/>
              </a:ext>
            </a:extLst>
          </p:cNvPr>
          <p:cNvSpPr txBox="1"/>
          <p:nvPr/>
        </p:nvSpPr>
        <p:spPr>
          <a:xfrm>
            <a:off x="7286076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0960DD0A-4DAA-0788-3A3B-FA528DD72715}"/>
              </a:ext>
            </a:extLst>
          </p:cNvPr>
          <p:cNvCxnSpPr>
            <a:cxnSpLocks/>
          </p:cNvCxnSpPr>
          <p:nvPr/>
        </p:nvCxnSpPr>
        <p:spPr>
          <a:xfrm flipV="1">
            <a:off x="7354248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9CA165F7-7F2F-3311-5263-6C9C662D43F0}"/>
              </a:ext>
            </a:extLst>
          </p:cNvPr>
          <p:cNvCxnSpPr>
            <a:cxnSpLocks/>
          </p:cNvCxnSpPr>
          <p:nvPr/>
        </p:nvCxnSpPr>
        <p:spPr>
          <a:xfrm flipV="1">
            <a:off x="7690873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03D0D5-66CB-AE28-F60F-E4EE8303401F}"/>
              </a:ext>
            </a:extLst>
          </p:cNvPr>
          <p:cNvSpPr/>
          <p:nvPr/>
        </p:nvSpPr>
        <p:spPr>
          <a:xfrm>
            <a:off x="7255631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BF1A72-2D29-48D8-11E7-A00B9F25BD2C}"/>
              </a:ext>
            </a:extLst>
          </p:cNvPr>
          <p:cNvSpPr txBox="1"/>
          <p:nvPr/>
        </p:nvSpPr>
        <p:spPr>
          <a:xfrm>
            <a:off x="3574227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202F0A4F-069B-DD99-9893-049308109973}"/>
              </a:ext>
            </a:extLst>
          </p:cNvPr>
          <p:cNvSpPr txBox="1"/>
          <p:nvPr/>
        </p:nvSpPr>
        <p:spPr>
          <a:xfrm>
            <a:off x="7123458" y="2732368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65000"/>
                  </a:schemeClr>
                </a:solidFill>
              </a:rPr>
              <a:t>OVS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ACE9D654-04B4-6C3D-95DE-3E535735AB4D}"/>
              </a:ext>
            </a:extLst>
          </p:cNvPr>
          <p:cNvSpPr/>
          <p:nvPr/>
        </p:nvSpPr>
        <p:spPr>
          <a:xfrm>
            <a:off x="8223955" y="16634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34C3725A-F51B-3AEF-BE30-6BE76832755C}"/>
              </a:ext>
            </a:extLst>
          </p:cNvPr>
          <p:cNvSpPr/>
          <p:nvPr/>
        </p:nvSpPr>
        <p:spPr>
          <a:xfrm>
            <a:off x="7811611" y="16551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106795A8-395B-7735-7B73-B50D0B7E9F92}"/>
              </a:ext>
            </a:extLst>
          </p:cNvPr>
          <p:cNvSpPr/>
          <p:nvPr/>
        </p:nvSpPr>
        <p:spPr>
          <a:xfrm>
            <a:off x="8220116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DD2F00A-A373-5622-CEE9-C9FBD6C826F9}"/>
              </a:ext>
            </a:extLst>
          </p:cNvPr>
          <p:cNvSpPr/>
          <p:nvPr/>
        </p:nvSpPr>
        <p:spPr>
          <a:xfrm>
            <a:off x="7807772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E22F3236-66BE-23DE-4140-3B07B7572412}"/>
              </a:ext>
            </a:extLst>
          </p:cNvPr>
          <p:cNvSpPr txBox="1"/>
          <p:nvPr/>
        </p:nvSpPr>
        <p:spPr>
          <a:xfrm>
            <a:off x="7689803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F54AF81D-4E8D-CFC6-822B-EC60E2153D3B}"/>
              </a:ext>
            </a:extLst>
          </p:cNvPr>
          <p:cNvSpPr txBox="1"/>
          <p:nvPr/>
        </p:nvSpPr>
        <p:spPr>
          <a:xfrm>
            <a:off x="8102976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BDEB716-AC9A-5E91-9F90-4AEAEFE65BE9}"/>
              </a:ext>
            </a:extLst>
          </p:cNvPr>
          <p:cNvSpPr txBox="1"/>
          <p:nvPr/>
        </p:nvSpPr>
        <p:spPr>
          <a:xfrm>
            <a:off x="5039166" y="3967679"/>
            <a:ext cx="5741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ACCESS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84429620-5C18-7C1E-7F3C-7EA91C9F8FD7}"/>
              </a:ext>
            </a:extLst>
          </p:cNvPr>
          <p:cNvSpPr txBox="1"/>
          <p:nvPr/>
        </p:nvSpPr>
        <p:spPr>
          <a:xfrm>
            <a:off x="7309962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00C5EAE9-5713-766A-08A5-AA186C325007}"/>
              </a:ext>
            </a:extLst>
          </p:cNvPr>
          <p:cNvCxnSpPr>
            <a:cxnSpLocks/>
          </p:cNvCxnSpPr>
          <p:nvPr/>
        </p:nvCxnSpPr>
        <p:spPr>
          <a:xfrm flipV="1">
            <a:off x="7883044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597A9648-C3F6-5EB6-4618-7042E31B9824}"/>
              </a:ext>
            </a:extLst>
          </p:cNvPr>
          <p:cNvCxnSpPr>
            <a:cxnSpLocks/>
          </p:cNvCxnSpPr>
          <p:nvPr/>
        </p:nvCxnSpPr>
        <p:spPr>
          <a:xfrm flipV="1">
            <a:off x="8295388" y="1814727"/>
            <a:ext cx="0" cy="76637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982B9940-3E7D-DD40-C410-17972728C562}"/>
              </a:ext>
            </a:extLst>
          </p:cNvPr>
          <p:cNvSpPr txBox="1"/>
          <p:nvPr/>
        </p:nvSpPr>
        <p:spPr>
          <a:xfrm>
            <a:off x="8102976" y="149201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ens8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CB06895-FA19-EFBE-684D-860FEB212742}"/>
              </a:ext>
            </a:extLst>
          </p:cNvPr>
          <p:cNvSpPr txBox="1"/>
          <p:nvPr/>
        </p:nvSpPr>
        <p:spPr>
          <a:xfrm>
            <a:off x="7690593" y="1496491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ens3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E7246ED-4210-95AD-3DC6-B1CC1751F9B8}"/>
              </a:ext>
            </a:extLst>
          </p:cNvPr>
          <p:cNvSpPr txBox="1"/>
          <p:nvPr/>
        </p:nvSpPr>
        <p:spPr>
          <a:xfrm>
            <a:off x="7486909" y="181109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V202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699BFB72-063B-8A14-2C7B-31BBED2CD921}"/>
              </a:ext>
            </a:extLst>
          </p:cNvPr>
          <p:cNvSpPr txBox="1"/>
          <p:nvPr/>
        </p:nvSpPr>
        <p:spPr>
          <a:xfrm>
            <a:off x="8294041" y="1812096"/>
            <a:ext cx="2984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V7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C447232-EF5C-10A5-31B8-59E6CC4CA1A0}"/>
              </a:ext>
            </a:extLst>
          </p:cNvPr>
          <p:cNvSpPr txBox="1"/>
          <p:nvPr/>
        </p:nvSpPr>
        <p:spPr>
          <a:xfrm>
            <a:off x="7695490" y="115658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d127b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623DE8-2BE5-5CDB-6A03-3A7C0B29441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dashUpDiag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TST designs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1D709-59A3-71C8-CE76-A90C8A2D41BC}"/>
              </a:ext>
            </a:extLst>
          </p:cNvPr>
          <p:cNvSpPr txBox="1"/>
          <p:nvPr/>
        </p:nvSpPr>
        <p:spPr>
          <a:xfrm>
            <a:off x="5301752" y="5389329"/>
            <a:ext cx="301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V7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C4173-C96F-421E-B20F-C5BAA067BEEA}"/>
              </a:ext>
            </a:extLst>
          </p:cNvPr>
          <p:cNvSpPr txBox="1"/>
          <p:nvPr/>
        </p:nvSpPr>
        <p:spPr>
          <a:xfrm>
            <a:off x="7341398" y="539087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E23FCF-22CB-A753-F2FE-9F7EE6CCE62F}"/>
              </a:ext>
            </a:extLst>
          </p:cNvPr>
          <p:cNvSpPr txBox="1"/>
          <p:nvPr/>
        </p:nvSpPr>
        <p:spPr>
          <a:xfrm>
            <a:off x="4614218" y="4130203"/>
            <a:ext cx="3738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E4916E-AB56-B0AD-FD1A-51B9D9149247}"/>
              </a:ext>
            </a:extLst>
          </p:cNvPr>
          <p:cNvSpPr txBox="1"/>
          <p:nvPr/>
        </p:nvSpPr>
        <p:spPr>
          <a:xfrm>
            <a:off x="3897358" y="4146279"/>
            <a:ext cx="2904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5.1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46CA3E-6239-8A9D-38B7-8B57A9B6EE71}"/>
              </a:ext>
            </a:extLst>
          </p:cNvPr>
          <p:cNvSpPr txBox="1"/>
          <p:nvPr/>
        </p:nvSpPr>
        <p:spPr>
          <a:xfrm>
            <a:off x="7819388" y="1823115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5a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B79124-6D4B-84C3-BE72-179F38927995}"/>
              </a:ext>
            </a:extLst>
          </p:cNvPr>
          <p:cNvSpPr txBox="1"/>
          <p:nvPr/>
        </p:nvSpPr>
        <p:spPr>
          <a:xfrm>
            <a:off x="8082859" y="1821814"/>
            <a:ext cx="2664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e0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01A811-72EA-6C29-9C0C-5CE2D9AB3F35}"/>
              </a:ext>
            </a:extLst>
          </p:cNvPr>
          <p:cNvSpPr txBox="1"/>
          <p:nvPr/>
        </p:nvSpPr>
        <p:spPr>
          <a:xfrm>
            <a:off x="4630750" y="1743967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4DD5D-E571-2F28-B366-27E35AFD8D8C}"/>
              </a:ext>
            </a:extLst>
          </p:cNvPr>
          <p:cNvSpPr txBox="1"/>
          <p:nvPr/>
        </p:nvSpPr>
        <p:spPr>
          <a:xfrm>
            <a:off x="3775969" y="173409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825A75-F9F6-2B04-7DF8-450E8ED3E509}"/>
              </a:ext>
            </a:extLst>
          </p:cNvPr>
          <p:cNvSpPr txBox="1"/>
          <p:nvPr/>
        </p:nvSpPr>
        <p:spPr>
          <a:xfrm>
            <a:off x="7403453" y="1954158"/>
            <a:ext cx="45717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202.127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4C7F02-D6B9-849E-7D53-D3EB8437664F}"/>
              </a:ext>
            </a:extLst>
          </p:cNvPr>
          <p:cNvSpPr txBox="1"/>
          <p:nvPr/>
        </p:nvSpPr>
        <p:spPr>
          <a:xfrm>
            <a:off x="8267444" y="1945083"/>
            <a:ext cx="4154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86.127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7FE73F4-4831-D5D4-AA8C-FB62A9ECA70D}"/>
              </a:ext>
            </a:extLst>
          </p:cNvPr>
          <p:cNvSpPr txBox="1"/>
          <p:nvPr/>
        </p:nvSpPr>
        <p:spPr>
          <a:xfrm>
            <a:off x="4730684" y="1216726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B6E713-DC8B-83B1-ECA3-2291CFA93A03}"/>
              </a:ext>
            </a:extLst>
          </p:cNvPr>
          <p:cNvSpPr txBox="1"/>
          <p:nvPr/>
        </p:nvSpPr>
        <p:spPr>
          <a:xfrm>
            <a:off x="4718274" y="1382467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A82186C-6193-368A-0DBA-A492769DB422}"/>
              </a:ext>
            </a:extLst>
          </p:cNvPr>
          <p:cNvSpPr txBox="1"/>
          <p:nvPr/>
        </p:nvSpPr>
        <p:spPr>
          <a:xfrm>
            <a:off x="4717126" y="1535681"/>
            <a:ext cx="4780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eth0:2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5F4F379-5A72-0C23-103E-5F3798B52E40}"/>
              </a:ext>
            </a:extLst>
          </p:cNvPr>
          <p:cNvSpPr txBox="1"/>
          <p:nvPr/>
        </p:nvSpPr>
        <p:spPr>
          <a:xfrm>
            <a:off x="3652775" y="1273419"/>
            <a:ext cx="3834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0BAC7DC-F22D-928B-C2E1-686BDFEB5683}"/>
              </a:ext>
            </a:extLst>
          </p:cNvPr>
          <p:cNvSpPr txBox="1"/>
          <p:nvPr/>
        </p:nvSpPr>
        <p:spPr>
          <a:xfrm>
            <a:off x="3658810" y="1439031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eth1:1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EDE941F-4D98-7F6B-3820-2FA4BABEE7B4}"/>
              </a:ext>
            </a:extLst>
          </p:cNvPr>
          <p:cNvSpPr txBox="1"/>
          <p:nvPr/>
        </p:nvSpPr>
        <p:spPr>
          <a:xfrm>
            <a:off x="8295584" y="4568589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B417C42-6CAD-1496-463C-6ED623FB8D16}"/>
              </a:ext>
            </a:extLst>
          </p:cNvPr>
          <p:cNvGrpSpPr/>
          <p:nvPr/>
        </p:nvGrpSpPr>
        <p:grpSpPr>
          <a:xfrm>
            <a:off x="8043496" y="4668706"/>
            <a:ext cx="495649" cy="276999"/>
            <a:chOff x="3241228" y="4668706"/>
            <a:chExt cx="495649" cy="276999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0FE94CE-0372-752F-0819-D984FEDD419A}"/>
                </a:ext>
              </a:extLst>
            </p:cNvPr>
            <p:cNvSpPr/>
            <p:nvPr/>
          </p:nvSpPr>
          <p:spPr>
            <a:xfrm>
              <a:off x="3285449" y="4714825"/>
              <a:ext cx="393475" cy="1847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C0F33D-A9DF-87A1-D45C-6B94B6A99A3E}"/>
                </a:ext>
              </a:extLst>
            </p:cNvPr>
            <p:cNvSpPr txBox="1"/>
            <p:nvPr/>
          </p:nvSpPr>
          <p:spPr>
            <a:xfrm>
              <a:off x="3241228" y="4668706"/>
              <a:ext cx="4956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eth2</a:t>
              </a: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FF23071E-A9DA-FB75-64FD-C3D9957C5C57}"/>
              </a:ext>
            </a:extLst>
          </p:cNvPr>
          <p:cNvSpPr txBox="1"/>
          <p:nvPr/>
        </p:nvSpPr>
        <p:spPr>
          <a:xfrm>
            <a:off x="7042445" y="41467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0101EC1-8F12-5894-862A-C7FA7ED423F9}"/>
              </a:ext>
            </a:extLst>
          </p:cNvPr>
          <p:cNvSpPr txBox="1"/>
          <p:nvPr/>
        </p:nvSpPr>
        <p:spPr>
          <a:xfrm>
            <a:off x="7686492" y="4148742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4547724-B919-D63A-6D62-246C0669489C}"/>
              </a:ext>
            </a:extLst>
          </p:cNvPr>
          <p:cNvSpPr txBox="1"/>
          <p:nvPr/>
        </p:nvSpPr>
        <p:spPr>
          <a:xfrm>
            <a:off x="7323378" y="4571623"/>
            <a:ext cx="2680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24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A0EE974-95E1-39B2-8BD0-C7FB59551FF2}"/>
              </a:ext>
            </a:extLst>
          </p:cNvPr>
          <p:cNvSpPr txBox="1"/>
          <p:nvPr/>
        </p:nvSpPr>
        <p:spPr>
          <a:xfrm>
            <a:off x="5285249" y="4566685"/>
            <a:ext cx="2712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030A0"/>
                </a:solidFill>
              </a:rPr>
              <a:t>d7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410BC8-C5FE-64DE-6EEF-3ACC79129D2B}"/>
              </a:ext>
            </a:extLst>
          </p:cNvPr>
          <p:cNvSpPr txBox="1"/>
          <p:nvPr/>
        </p:nvSpPr>
        <p:spPr>
          <a:xfrm>
            <a:off x="4860108" y="3492440"/>
            <a:ext cx="7296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ovs-system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26CC67E-9E3C-C525-5610-EFE5932DE718}"/>
              </a:ext>
            </a:extLst>
          </p:cNvPr>
          <p:cNvSpPr txBox="1"/>
          <p:nvPr/>
        </p:nvSpPr>
        <p:spPr>
          <a:xfrm>
            <a:off x="3564413" y="3514289"/>
            <a:ext cx="470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virbr0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2F83A50-F377-1C2B-FCCC-9416CF44522E}"/>
              </a:ext>
            </a:extLst>
          </p:cNvPr>
          <p:cNvSpPr txBox="1"/>
          <p:nvPr/>
        </p:nvSpPr>
        <p:spPr>
          <a:xfrm>
            <a:off x="3474700" y="4973404"/>
            <a:ext cx="893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u="sng" dirty="0"/>
              <a:t>*</a:t>
            </a:r>
            <a:r>
              <a:rPr lang="en-US" sz="800" u="sng" dirty="0"/>
              <a:t>master (virtual)</a:t>
            </a:r>
          </a:p>
          <a:p>
            <a:r>
              <a:rPr lang="en-US" sz="800" dirty="0"/>
              <a:t>Bridge or</a:t>
            </a:r>
          </a:p>
          <a:p>
            <a:r>
              <a:rPr lang="en-US" sz="800" dirty="0"/>
              <a:t>Bond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385F306-05D1-FF72-C428-18EE3A05C90F}"/>
              </a:ext>
            </a:extLst>
          </p:cNvPr>
          <p:cNvSpPr txBox="1"/>
          <p:nvPr/>
        </p:nvSpPr>
        <p:spPr>
          <a:xfrm>
            <a:off x="206379" y="1903752"/>
            <a:ext cx="305930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AHV ip link:</a:t>
            </a:r>
            <a:endParaRPr lang="en-US" sz="1000" dirty="0">
              <a:highlight>
                <a:srgbClr val="FFFF00"/>
              </a:highlight>
            </a:endParaRPr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eth1	</a:t>
            </a:r>
          </a:p>
          <a:p>
            <a:r>
              <a:rPr lang="en-US" sz="800" dirty="0"/>
              <a:t>eth0</a:t>
            </a:r>
          </a:p>
          <a:p>
            <a:r>
              <a:rPr lang="en-US" sz="800" dirty="0"/>
              <a:t>eth2</a:t>
            </a:r>
          </a:p>
          <a:p>
            <a:r>
              <a:rPr lang="en-US" sz="800" dirty="0"/>
              <a:t>eth3</a:t>
            </a:r>
          </a:p>
          <a:p>
            <a:r>
              <a:rPr lang="en-US" sz="800" dirty="0"/>
              <a:t>eth4</a:t>
            </a:r>
          </a:p>
          <a:p>
            <a:r>
              <a:rPr lang="en-US" sz="800" b="1" dirty="0"/>
              <a:t>*ovs-system</a:t>
            </a:r>
            <a:r>
              <a:rPr lang="en-US" sz="800" dirty="0"/>
              <a:t>	OVS instance – ONLY 1 per host</a:t>
            </a:r>
          </a:p>
          <a:p>
            <a:r>
              <a:rPr lang="en-US" sz="800" dirty="0"/>
              <a:t>	VTEPS </a:t>
            </a:r>
            <a:r>
              <a:rPr lang="en-US" sz="800" u="sng" dirty="0"/>
              <a:t>connect multiple</a:t>
            </a:r>
          </a:p>
          <a:p>
            <a:r>
              <a:rPr lang="en-US" sz="800" dirty="0"/>
              <a:t>	OVS instances on separate</a:t>
            </a:r>
          </a:p>
          <a:p>
            <a:r>
              <a:rPr lang="en-US" sz="800" dirty="0"/>
              <a:t>	hosts (in the same cluster)</a:t>
            </a:r>
          </a:p>
          <a:p>
            <a:r>
              <a:rPr lang="en-US" sz="800" dirty="0"/>
              <a:t>brX.local	VMs connect</a:t>
            </a:r>
          </a:p>
          <a:p>
            <a:r>
              <a:rPr lang="en-US" sz="800" dirty="0"/>
              <a:t>br1.local	VMs connect here</a:t>
            </a:r>
          </a:p>
          <a:p>
            <a:r>
              <a:rPr lang="en-US" sz="800" dirty="0"/>
              <a:t>brX	Host NICS connect here</a:t>
            </a:r>
          </a:p>
          <a:p>
            <a:r>
              <a:rPr lang="en-US" sz="800" dirty="0"/>
              <a:t>br0	Bridge for CVM and mgmt</a:t>
            </a:r>
          </a:p>
          <a:p>
            <a:r>
              <a:rPr lang="en-US" sz="800" dirty="0"/>
              <a:t>brSpan	Specialized Bridge for port mirroring</a:t>
            </a:r>
          </a:p>
          <a:p>
            <a:r>
              <a:rPr lang="en-US" sz="800" dirty="0"/>
              <a:t>br0.local	CVM </a:t>
            </a:r>
          </a:p>
          <a:p>
            <a:r>
              <a:rPr lang="en-US" sz="800" dirty="0"/>
              <a:t>	cvm&lt;&gt;host  local not routed</a:t>
            </a:r>
          </a:p>
          <a:p>
            <a:r>
              <a:rPr lang="en-US" sz="800" dirty="0"/>
              <a:t>br1</a:t>
            </a:r>
          </a:p>
          <a:p>
            <a:r>
              <a:rPr lang="en-US" sz="800" b="1" dirty="0"/>
              <a:t>*virbr0	</a:t>
            </a:r>
            <a:r>
              <a:rPr lang="en-US" sz="800" dirty="0"/>
              <a:t>from linux libvirt</a:t>
            </a:r>
          </a:p>
          <a:p>
            <a:r>
              <a:rPr lang="en-US" sz="800" dirty="0"/>
              <a:t>vnet0	vnet# are associated with Bridges</a:t>
            </a:r>
          </a:p>
          <a:p>
            <a:r>
              <a:rPr lang="en-US" sz="800" dirty="0"/>
              <a:t>vnet1</a:t>
            </a:r>
          </a:p>
          <a:p>
            <a:r>
              <a:rPr lang="en-US" sz="800" dirty="0"/>
              <a:t>vnet2</a:t>
            </a:r>
          </a:p>
          <a:p>
            <a:r>
              <a:rPr lang="en-US" sz="800" dirty="0"/>
              <a:t>vnet3</a:t>
            </a:r>
          </a:p>
          <a:p>
            <a:r>
              <a:rPr lang="en-US" sz="800" dirty="0"/>
              <a:t>br.mx	dedicated to VM traffic N&lt;&gt;S/E&lt;&gt;W</a:t>
            </a:r>
          </a:p>
          <a:p>
            <a:r>
              <a:rPr lang="en-US" sz="800" dirty="0"/>
              <a:t>	bridges brX.local and brY.local</a:t>
            </a:r>
          </a:p>
          <a:p>
            <a:r>
              <a:rPr lang="en-US" sz="800" dirty="0"/>
              <a:t>br.microseg	Cluster VMs E&lt;&gt;W passes through</a:t>
            </a:r>
          </a:p>
          <a:p>
            <a:r>
              <a:rPr lang="en-US" sz="800" dirty="0"/>
              <a:t>	to allow traffic security control</a:t>
            </a:r>
          </a:p>
          <a:p>
            <a:r>
              <a:rPr lang="en-US" sz="800" dirty="0"/>
              <a:t>br.nf	file server traffic / NFS, SMB, CIFS</a:t>
            </a:r>
          </a:p>
          <a:p>
            <a:r>
              <a:rPr lang="en-US" sz="800" dirty="0"/>
              <a:t>br.dmx	ADSF acrop distrib storage fabric</a:t>
            </a:r>
          </a:p>
          <a:p>
            <a:r>
              <a:rPr lang="en-US" sz="800" dirty="0"/>
              <a:t>	distributed network bridge</a:t>
            </a:r>
          </a:p>
          <a:p>
            <a:r>
              <a:rPr lang="en-US" sz="800" dirty="0"/>
              <a:t>	external storage</a:t>
            </a:r>
          </a:p>
          <a:p>
            <a:r>
              <a:rPr lang="en-US" sz="800" dirty="0"/>
              <a:t>	uses DSIP</a:t>
            </a:r>
          </a:p>
          <a:p>
            <a:r>
              <a:rPr lang="en-US" sz="800" dirty="0"/>
              <a:t>vxlan_sys_4789	VTEP? UDP 4789 default L2 over L3</a:t>
            </a:r>
          </a:p>
          <a:p>
            <a:r>
              <a:rPr lang="en-US" sz="800" dirty="0"/>
              <a:t>tap0	tap# is associated with Bridges</a:t>
            </a:r>
          </a:p>
          <a:p>
            <a:r>
              <a:rPr lang="en-US" sz="800" dirty="0"/>
              <a:t>	They are created with VMs are edited</a:t>
            </a:r>
          </a:p>
          <a:p>
            <a:r>
              <a:rPr lang="en-US" sz="800" dirty="0"/>
              <a:t>	with NICs</a:t>
            </a:r>
          </a:p>
          <a:p>
            <a:r>
              <a:rPr lang="en-US" sz="800" dirty="0"/>
              <a:t>tap1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E13F939-F906-C814-44BA-37B4AF811D77}"/>
              </a:ext>
            </a:extLst>
          </p:cNvPr>
          <p:cNvSpPr txBox="1"/>
          <p:nvPr/>
        </p:nvSpPr>
        <p:spPr>
          <a:xfrm>
            <a:off x="3924038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D27A750-07D1-BDE5-F87A-DF49820E365D}"/>
              </a:ext>
            </a:extLst>
          </p:cNvPr>
          <p:cNvSpPr txBox="1"/>
          <p:nvPr/>
        </p:nvSpPr>
        <p:spPr>
          <a:xfrm>
            <a:off x="4007965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4E6E534-E93F-85DD-0ACC-5C54971740A3}"/>
              </a:ext>
            </a:extLst>
          </p:cNvPr>
          <p:cNvCxnSpPr>
            <a:cxnSpLocks/>
          </p:cNvCxnSpPr>
          <p:nvPr/>
        </p:nvCxnSpPr>
        <p:spPr>
          <a:xfrm flipV="1">
            <a:off x="4231543" y="3943454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F2480D27-E7F0-DB17-0CDC-E353A9BD176E}"/>
              </a:ext>
            </a:extLst>
          </p:cNvPr>
          <p:cNvCxnSpPr>
            <a:cxnSpLocks/>
          </p:cNvCxnSpPr>
          <p:nvPr/>
        </p:nvCxnSpPr>
        <p:spPr>
          <a:xfrm flipV="1">
            <a:off x="4651221" y="3952979"/>
            <a:ext cx="0" cy="36348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323252B6-6693-A483-0756-F9DA4100E88D}"/>
              </a:ext>
            </a:extLst>
          </p:cNvPr>
          <p:cNvSpPr txBox="1"/>
          <p:nvPr/>
        </p:nvSpPr>
        <p:spPr>
          <a:xfrm>
            <a:off x="3914388" y="875580"/>
            <a:ext cx="11592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MACs QEMU </a:t>
            </a:r>
            <a:r>
              <a:rPr lang="en-US" sz="800" b="1" dirty="0"/>
              <a:t>52:54:00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AB21A87-4F49-BAF2-17C2-EBE019D9AD10}"/>
              </a:ext>
            </a:extLst>
          </p:cNvPr>
          <p:cNvSpPr txBox="1"/>
          <p:nvPr/>
        </p:nvSpPr>
        <p:spPr>
          <a:xfrm>
            <a:off x="201433" y="375058"/>
            <a:ext cx="305511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CVM ip link:</a:t>
            </a:r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r>
              <a:rPr lang="en-US" sz="800" dirty="0"/>
              <a:t>eth2 / ens5</a:t>
            </a:r>
          </a:p>
          <a:p>
            <a:r>
              <a:rPr lang="en-US" sz="800" b="1" dirty="0"/>
              <a:t>&gt;ntnx0 </a:t>
            </a:r>
            <a:r>
              <a:rPr lang="en-US" sz="800" dirty="0"/>
              <a:t>/ ens6	Key for Cluster CVM &lt;&gt; CVM Traffic</a:t>
            </a:r>
          </a:p>
          <a:p>
            <a:r>
              <a:rPr lang="en-US" sz="800" dirty="0"/>
              <a:t>	Key for Distributed Storage Fabric</a:t>
            </a:r>
          </a:p>
          <a:p>
            <a:r>
              <a:rPr lang="en-US" sz="800" dirty="0"/>
              <a:t>	</a:t>
            </a:r>
            <a:r>
              <a:rPr lang="en-US" sz="800" b="1" dirty="0"/>
              <a:t>DSF</a:t>
            </a:r>
            <a:r>
              <a:rPr lang="en-US" sz="800" dirty="0"/>
              <a:t> and other Services (heartbeat)</a:t>
            </a:r>
          </a:p>
          <a:p>
            <a:r>
              <a:rPr lang="en-US" sz="800" dirty="0"/>
              <a:t>	SAME subnet as other CVMs in Cluster</a:t>
            </a:r>
          </a:p>
          <a:p>
            <a:r>
              <a:rPr lang="en-US" sz="800" dirty="0"/>
              <a:t>	Services: Metadata, Health Checks,</a:t>
            </a:r>
          </a:p>
          <a:p>
            <a:r>
              <a:rPr lang="en-US" sz="800" dirty="0"/>
              <a:t>	STORAGE traffic</a:t>
            </a:r>
          </a:p>
          <a:p>
            <a:r>
              <a:rPr lang="en-US" sz="800" dirty="0"/>
              <a:t>	ATTACH to br0 and br0.local</a:t>
            </a:r>
          </a:p>
          <a:p>
            <a:endParaRPr lang="en-US" sz="800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9EBF8B-BA07-5F53-6AD0-94E756E12CE4}"/>
              </a:ext>
            </a:extLst>
          </p:cNvPr>
          <p:cNvSpPr txBox="1"/>
          <p:nvPr/>
        </p:nvSpPr>
        <p:spPr>
          <a:xfrm>
            <a:off x="5025146" y="1226276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86.71 /24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19E27E9-B95F-E0A0-7EEF-77D5CBBFBF9F}"/>
              </a:ext>
            </a:extLst>
          </p:cNvPr>
          <p:cNvSpPr txBox="1"/>
          <p:nvPr/>
        </p:nvSpPr>
        <p:spPr>
          <a:xfrm>
            <a:off x="5032336" y="1401895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86.72 /32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EB5B394-AF2B-A3DC-4A3F-0746F85B0C79}"/>
              </a:ext>
            </a:extLst>
          </p:cNvPr>
          <p:cNvSpPr txBox="1"/>
          <p:nvPr/>
        </p:nvSpPr>
        <p:spPr>
          <a:xfrm>
            <a:off x="5035861" y="1553820"/>
            <a:ext cx="49885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86.73 /32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82E701B-4E57-9417-D9EB-CA2301763CE9}"/>
              </a:ext>
            </a:extLst>
          </p:cNvPr>
          <p:cNvSpPr txBox="1"/>
          <p:nvPr/>
        </p:nvSpPr>
        <p:spPr>
          <a:xfrm>
            <a:off x="3606436" y="4036062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192.168.x.x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61CE651-9975-8F02-CB83-845DE1EE838E}"/>
              </a:ext>
            </a:extLst>
          </p:cNvPr>
          <p:cNvSpPr txBox="1"/>
          <p:nvPr/>
        </p:nvSpPr>
        <p:spPr>
          <a:xfrm>
            <a:off x="3377322" y="1291323"/>
            <a:ext cx="4363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5.2 /25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5CF41A62-C415-BC60-0375-A1D7A68539D7}"/>
              </a:ext>
            </a:extLst>
          </p:cNvPr>
          <p:cNvSpPr txBox="1"/>
          <p:nvPr/>
        </p:nvSpPr>
        <p:spPr>
          <a:xfrm>
            <a:off x="3304493" y="1456843"/>
            <a:ext cx="5036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rgbClr val="C00000"/>
                </a:solidFill>
              </a:rPr>
              <a:t>5.254 /24</a:t>
            </a:r>
          </a:p>
        </p:txBody>
      </p:sp>
      <p:sp>
        <p:nvSpPr>
          <p:cNvPr id="171" name="Diamond 170">
            <a:extLst>
              <a:ext uri="{FF2B5EF4-FFF2-40B4-BE49-F238E27FC236}">
                <a16:creationId xmlns:a16="http://schemas.microsoft.com/office/drawing/2014/main" id="{FDE0DAB3-885E-1B40-D243-FD030C2906A3}"/>
              </a:ext>
            </a:extLst>
          </p:cNvPr>
          <p:cNvSpPr/>
          <p:nvPr/>
        </p:nvSpPr>
        <p:spPr>
          <a:xfrm>
            <a:off x="5997895" y="159148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51C09BE-3C63-59A5-D2B4-FBEFDCCC98D9}"/>
              </a:ext>
            </a:extLst>
          </p:cNvPr>
          <p:cNvSpPr txBox="1"/>
          <p:nvPr/>
        </p:nvSpPr>
        <p:spPr>
          <a:xfrm>
            <a:off x="5840961" y="137716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186" name="Diamond 185">
            <a:extLst>
              <a:ext uri="{FF2B5EF4-FFF2-40B4-BE49-F238E27FC236}">
                <a16:creationId xmlns:a16="http://schemas.microsoft.com/office/drawing/2014/main" id="{799A61B6-E879-8250-2FDE-7B64BA5DE957}"/>
              </a:ext>
            </a:extLst>
          </p:cNvPr>
          <p:cNvSpPr/>
          <p:nvPr/>
        </p:nvSpPr>
        <p:spPr>
          <a:xfrm>
            <a:off x="6494734" y="158078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9089D34-2239-03CE-3ACD-D8FC645E6DD8}"/>
              </a:ext>
            </a:extLst>
          </p:cNvPr>
          <p:cNvSpPr txBox="1"/>
          <p:nvPr/>
        </p:nvSpPr>
        <p:spPr>
          <a:xfrm>
            <a:off x="6351053" y="140211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eth2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918E5C7-E24F-057A-51A8-6F2938BC14D3}"/>
              </a:ext>
            </a:extLst>
          </p:cNvPr>
          <p:cNvSpPr txBox="1"/>
          <p:nvPr/>
        </p:nvSpPr>
        <p:spPr>
          <a:xfrm>
            <a:off x="5647593" y="172500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_ens6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553EC9E3-F049-42EA-A296-59CE7656C1A7}"/>
              </a:ext>
            </a:extLst>
          </p:cNvPr>
          <p:cNvSpPr txBox="1"/>
          <p:nvPr/>
        </p:nvSpPr>
        <p:spPr>
          <a:xfrm>
            <a:off x="6525543" y="1719946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_</a:t>
            </a:r>
            <a:r>
              <a:rPr lang="en-US" sz="800" dirty="0"/>
              <a:t>ens5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B01AB4A-D35E-821C-5088-4ECC1CE354AD}"/>
              </a:ext>
            </a:extLst>
          </p:cNvPr>
          <p:cNvSpPr txBox="1"/>
          <p:nvPr/>
        </p:nvSpPr>
        <p:spPr>
          <a:xfrm>
            <a:off x="7567556" y="885505"/>
            <a:ext cx="10310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VM MACs </a:t>
            </a:r>
            <a:r>
              <a:rPr lang="en-US" sz="800" b="1" dirty="0"/>
              <a:t>50:6b:8d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559D8503-FF0C-251A-D7D1-5137EE97E798}"/>
              </a:ext>
            </a:extLst>
          </p:cNvPr>
          <p:cNvSpPr txBox="1"/>
          <p:nvPr/>
        </p:nvSpPr>
        <p:spPr>
          <a:xfrm>
            <a:off x="7551258" y="695308"/>
            <a:ext cx="10374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C00000"/>
                </a:solidFill>
              </a:rPr>
              <a:t>Note: Multi-Cluster</a:t>
            </a:r>
            <a:endParaRPr lang="en-US" sz="800" b="1" dirty="0">
              <a:solidFill>
                <a:srgbClr val="C00000"/>
              </a:solidFill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28F6072-D471-448C-FA14-4931AA4E2B36}"/>
              </a:ext>
            </a:extLst>
          </p:cNvPr>
          <p:cNvSpPr txBox="1"/>
          <p:nvPr/>
        </p:nvSpPr>
        <p:spPr>
          <a:xfrm>
            <a:off x="9410118" y="403894"/>
            <a:ext cx="2683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highlight>
                  <a:srgbClr val="FFFF00"/>
                </a:highlight>
              </a:rPr>
              <a:t>VM ip link:</a:t>
            </a:r>
          </a:p>
          <a:p>
            <a:endParaRPr lang="en-US" sz="800" dirty="0"/>
          </a:p>
          <a:p>
            <a:r>
              <a:rPr lang="en-US" sz="800" dirty="0"/>
              <a:t>lo</a:t>
            </a:r>
          </a:p>
          <a:p>
            <a:r>
              <a:rPr lang="en-US" sz="800" dirty="0"/>
              <a:t>eth0 / ens3	</a:t>
            </a:r>
          </a:p>
          <a:p>
            <a:r>
              <a:rPr lang="en-US" sz="800" dirty="0"/>
              <a:t>eth1/ ens4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8079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B9D4D-2013-C76A-CA88-A5939FD40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7C54F19-E73C-E819-60FB-A631544DF79D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21288C-F4C1-E4CD-CFCE-0D49FA356AB9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C39A22-7797-50D5-AA55-6DEF2746B556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F0F783E-A3A3-4BCE-DDDB-7CD81DA0F3EA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30DC98-63F9-3E63-5951-45A46CFB768B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F7BEBB9-4EB0-0829-A6EA-BD8E51AFE5F0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65858F4-3716-24F7-70A3-C65E39B46A65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BDDDD466-997A-5089-B398-FC5C92315A1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7CEB09EE-F0E6-F484-2219-8F4C02F18DD8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2871A927-92F9-F2EF-DFCA-4BAD8D614C20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1B07BDCD-50E4-589E-C6C4-989D48047E8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5FCD1CAA-7A77-40E7-2E8E-EF3C62396B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DE38E8B-2CD2-8808-FC8A-5AA6A982C96B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7E81DA4-E6B3-0B26-8F57-51D94918C140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1505EBF-B353-937C-9614-6A16A18F6711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E357E9C-BEC6-8421-D0A7-C93A7CA33DFF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AB599E1-FE48-F332-1C6D-EADDA21D9C55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6B55C2F-8182-95A0-063B-FDE02562F83A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B77D83F-2F7A-99E5-55C2-5D1B16745843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0C50668-2389-F251-C5CE-E6662B8444DC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551A1813-F4BC-2FFC-325A-C2ABBE09A1F3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F73981A-4334-BF13-C404-78F7483059E4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638AE2E-5C7F-8DBE-7AB8-2CFB8FF4E16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4E2EFA4-2141-D96C-FA52-1E835EA24898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D666868-69E4-2245-3E51-D7A6EB91742A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B75875F-94F2-D7B2-3591-D5947563D5D4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391B166-AFF0-1A26-4424-069DE35DF128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63B3B09B-B558-F4B6-6DE0-4F0069D072ED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858926F-D393-6C96-F2A9-4D69B6E50835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CE8E2E1-7F59-DF6B-7D80-F7911BD44477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49E2D13-AC11-0729-577D-D6B93323E46D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E5751F53-B7E0-ECB0-C305-8B1B39746372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9C00A1A-D6F5-3D1E-E8E5-FC1F165BBC41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EF9B533-F546-567B-777A-19806217D608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3071EBE-42C5-E74A-7A0A-2A241DA166AF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D90132B8-F794-948B-4515-F80D9E989F28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EAC24BE7-D247-3F80-492A-FA133E640CED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817ED9-E6D9-4D9F-8CDF-5114575B518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4DE32142-D0B7-64CC-0D34-04B5DC9C7993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D129111B-6AB9-67F8-A132-6B492EC28EEE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7AD839C-A179-E991-6DC9-540BB0889675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B02DB8D-A177-B335-EE9C-2BAE64AE44E7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CB4B0027-101F-9EA5-156E-A3531CF94385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34DFF12-314E-8A62-D8D0-92E926485EE9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0BB295B1-00FA-FA70-0271-49EDA7B6C7AC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CBE1BDD9-F15E-52BB-BDA6-DE2C8074267F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66AB50F-C75A-7B05-463D-092A12AFA6FD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36CF993-BAD8-883A-54D3-AA4B7FC2E21D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CB2B4E44-38D1-8B8D-4EB9-069ADE232812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DE9407D-1057-A714-AA6D-82274DFE2C59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3EF052D-1CF5-74D5-13E2-1739A04309F0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A095540-9842-FD72-10A7-5EF27C995944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0A17F89F-9AFD-F86F-B50B-6F2EF5ACEBDC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635C29C8-F18F-3C94-E44F-F57DA8214810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E1F41D5-EC99-AEAF-C3FF-936069581585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EC56DA0-2B4A-1981-665D-79B93D8EA56C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656C813F-9E2C-36D2-607D-CD6AB9832C3C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4DADE0C6-E3EB-02A0-0320-40E2A63E55B1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D54E3FB-7568-B793-26FF-24FC0CBE194E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8CE5A22-B8EF-E4A4-089F-9ABEA92654F4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A5EF83E4-D0AF-616C-A924-A98F7C568615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4603BAF9-7327-A811-9284-08E2CD8C300C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D5D779D7-E46C-51B0-A947-74E4B4BF516F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B95489E0-987D-D493-C12E-8CE52BF74149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8B56BE10-A5F7-40BF-8D3B-BD937D5529F8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98D6A2A6-5FDE-EF26-6DEE-C03CCD224DEB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6B8DDDEF-E924-6D0D-4D12-133F6073DEB8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D3670096-EAA4-FB5B-B4E7-CB95F3847931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ED866DF-6A09-BCD5-3314-2410E93CD4E3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073D802A-76D8-81F9-C5AC-2003B4138E9E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88F5B15E-30A0-62C7-D46B-7B2BAE194BD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E77A83C3-0B21-34A9-76C6-3918FC14DA98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E688008B-3C94-759E-B190-72817F2BA259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6EF28ECF-3C96-4441-9782-26D620251D30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B70ACE2-2C99-FBA7-35A2-52A22F21BF1A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71F4D0A1-6126-E3F4-367B-CB258005CA4C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C60773EB-90D7-63AB-E27A-AB4C99F4C17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F8FF108A-596F-A5A9-0A43-A5FBBD50BDB8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661AB25-2523-3FC4-3911-8461720104E9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ECFFB756-F324-9A99-E6CE-4E3F02582B60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7AFCCF57-4D55-A105-4614-239DB7A30969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2FA50B0E-CC07-B58C-F462-8E701671706F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03A3962D-03C2-7196-85BE-FC5BCDD65A38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EAD71597-7127-CACE-C9C6-F1F4723667E1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49BCD4D-E31E-E6A8-222C-1AF3F11FFF33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765FF55-C02E-A484-83F6-6C806C0211C7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8CEA94-12A1-9C3C-A6F8-1F425370A73A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B207C6-A95D-28A5-1736-9B3E960AF79B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61A9FF-92A6-5922-4065-52A453B67481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0A4D5E-CA95-2CDD-000D-0A9AA7B47965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EDF790-45C5-8941-4182-4C7C739C13AA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25C5AFF-210C-5D7C-D647-BE158226A13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EA3D0D7-FD5C-8241-9CCA-0E9F3B6EDFDF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7D238966-DF21-2BF5-9829-54E8228B64C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48E85198-36D8-E7D1-F964-A9A2A1999E2D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85D9E08F-0D79-C0FB-AA08-5D0DD9404359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C0A22ADF-34A7-FFBA-F657-5C25984272B4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7C83ECDB-F098-A085-9EDE-7D65D4121350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DBF23673-053F-0569-16D5-B9C9AA843C9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20B6FB3-B415-3B1F-E331-F69F9E11EE21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1D8FE9E-0131-AEBF-3312-89E52EB369FB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FC564D8-C040-5A97-3039-086720A9D809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4FCDF8C-0966-DA39-78A7-12908395D031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72A64535-0168-9ABF-C430-4ED4F038449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7A280EB-E072-7F6C-D14C-2C999392A067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25F1084-1BFD-BDE6-B193-0362AC6EA2DE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1E5FC7D9-0A14-FA13-31BD-E4A7D058931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57AF353-0DA7-B5F1-D8FB-EDECF9921ECF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ABF6FB3-0FB4-09A6-6079-644923E8EA62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50FD2E19-CEF5-2D94-A246-14A2C91399D7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75225C7-4AD7-E112-4D9B-1803040E1C4F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D78EB87-643B-8B0C-3B8F-97063245336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B593D6F-74E1-A3AC-BA16-CC026EEB6911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A8B7087-DC3A-8957-B280-DA907BB4E07F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10B21FD0-8566-F704-A75A-D9CF95C85E15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25293D0F-760A-9A1D-6C78-7798A402898C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41CE5C3-3E13-CFBA-9057-8DC5D49C9776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983D768-3FB7-5619-6950-4442CB065561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053F916-D7EF-8C6A-74FF-A24DE5ED16F1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1008C26-7697-D71F-D280-BEB646BD4EEA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8CF00B12-CA94-D82D-7BF2-41E4E7B7E202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31E0F5BB-9F0C-E6E0-4759-BC988EF1E829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6445DD8-478C-6249-F393-DC76B6CAD48E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54F23E1-4D58-24F5-72B0-A5E69A25F598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0D2C9743-208B-D54F-82EF-B01B889E84E1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1B62E065-09A9-57EB-893E-96E981282B22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BB024924-C216-2F64-99D3-AC36AAFAA3C2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D291A9ED-1FC4-4508-0B0F-D8A77A8B892F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B65297A9-15C1-1D03-D852-27E68B3650D7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C1767993-61E6-1901-1FE8-7C4AC4B794D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B8CED0FD-3331-85D7-CE02-EA85B3E0C2D8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91231750-BAB8-D6F9-8CFD-DC1F8FCE2513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8AC00648-F7AB-E5EB-D523-244F2F53B0F2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E1ACE8DB-1EEF-2467-9968-EC35F474A91C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75A85A4F-B9DB-87D7-E920-66D0DB968134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D92CD0E4-6582-6C1D-4319-7EA68679A0A1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364C595F-3EED-8AF8-A295-7753C1108261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DDF8FACC-B4D8-2E74-10A7-B3CC7FFB86A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6BE2545A-1910-B6C8-01EC-ADA4AD637E04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D4283029-4024-AF5E-CB47-EC55F49A4550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9877117B-8352-C436-FDC2-43A5CD48F33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5AEE3AD6-D696-28DC-14DE-EF26559C775E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6E024C0A-1BDC-0620-44EB-3F9C47C8F059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263B3D89-BA69-0AC0-6D59-C230E3EEDA21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697848C9-E51B-CF34-86A2-344CE97EB37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7F0C2C6-F3A2-8232-03DC-2483FAA10DD1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AA4A33DD-7A9E-EDA8-36C7-5030955E1859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8EEE0701-CDD1-4CC6-C741-45D198166EF8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CE0F31B8-24FF-F2C9-EBF7-D2DEBA6AC202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A5BEB6AF-1A43-2BD5-5F05-B5CEB77CB91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6DF13D07-FA28-76A0-698A-1B386646A349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B75461FA-A8B0-9AAC-8FB6-78A514FB43C5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F42B09EC-109D-D646-39A9-980F2228E82E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A72CB190-4129-A09E-64E7-DF5C602613F3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6526D53-A8E6-66ED-8C42-23C99CBA97DE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1A59E0AE-211E-95F0-CE8F-B15C6E02786D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001BF0E-E8AC-4EC4-8C4C-E0D0C7772481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6DD7A767-4DAD-9B01-25C7-868F3D0722C3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C6D1894-AEA3-D25D-3637-70FEFCF55F66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091D4AFB-60CC-3C9F-DE9E-E1AA94984E2B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ADD4DBCF-40FA-C54B-850D-9410DC37D57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1ED15C95-15E4-4CDB-861C-36294AD64319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03DF03C-7BE2-1D9C-7B85-810392601DBD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48F114A9-B00A-5A4E-4218-CA6959989235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7A69E4AE-1ADE-D55D-2159-BFC1D63A9CE1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01233C3-8E5A-C06C-1B8A-3C71E5279185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78E9CD8F-CD46-995E-C818-7605618A9307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7901364B-61F9-6CB1-F6A5-5B0CCD0CA3AA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AEBF77A-0AD1-0F82-7D15-31204EC45BD0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A9CE51C0-7AAD-6900-ACE2-3651171CB9C8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64642ECF-6A2C-63DC-9527-190B872F676E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C30E710E-0966-ECB7-A03E-B23B9D9FFC46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E9653138-AF38-2C44-A073-68BC45AD6E5F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708B63B7-5925-E029-0D74-51C624C3996A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7E9F419D-6B63-B572-0FEB-0A413DA27DF2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43BF70F1-E05A-DD45-3061-739313BB3796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A088F022-4BAF-4084-26C7-6DCAB2354ECD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697451B9-3743-FA88-3E41-77351918B7AD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133AFB2F-DDD2-F1E7-5445-D2D411CAAB48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6E395DBC-7EC6-C6F7-B892-C850AAE2F924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DA563E93-936E-B442-50AE-7268D80D0EAA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26F401DD-1825-1460-AAC0-29351058060B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09C8236-ADC7-B1E1-22A2-506CCA69C75F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222E1A4E-A9B5-9F79-1375-C7543687F5BD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08450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AE175-DCEB-2C7B-DFFD-388573B1B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B42E5BEB-F9C0-6260-1D17-44AF6DBB7195}"/>
              </a:ext>
            </a:extLst>
          </p:cNvPr>
          <p:cNvSpPr/>
          <p:nvPr/>
        </p:nvSpPr>
        <p:spPr>
          <a:xfrm>
            <a:off x="126124" y="5594554"/>
            <a:ext cx="11939752" cy="11077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8C46B1-33E7-9062-AD2B-D4127FA6B6FE}"/>
              </a:ext>
            </a:extLst>
          </p:cNvPr>
          <p:cNvSpPr/>
          <p:nvPr/>
        </p:nvSpPr>
        <p:spPr>
          <a:xfrm>
            <a:off x="309281" y="5671934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C49FB0-80DB-A2A1-5012-52F65CCAC0B3}"/>
              </a:ext>
            </a:extLst>
          </p:cNvPr>
          <p:cNvSpPr/>
          <p:nvPr/>
        </p:nvSpPr>
        <p:spPr>
          <a:xfrm>
            <a:off x="309280" y="6213139"/>
            <a:ext cx="11577919" cy="40998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EB60C4B-62BF-9052-BA39-3F9803CC73A8}"/>
              </a:ext>
            </a:extLst>
          </p:cNvPr>
          <p:cNvGrpSpPr/>
          <p:nvPr/>
        </p:nvGrpSpPr>
        <p:grpSpPr>
          <a:xfrm>
            <a:off x="560439" y="2158265"/>
            <a:ext cx="4910203" cy="2806605"/>
            <a:chOff x="-353963" y="2343465"/>
            <a:chExt cx="4910203" cy="280660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9945E56-21C9-7DBD-8141-4F9C1D31C8F2}"/>
                </a:ext>
              </a:extLst>
            </p:cNvPr>
            <p:cNvSpPr/>
            <p:nvPr/>
          </p:nvSpPr>
          <p:spPr>
            <a:xfrm>
              <a:off x="-353963" y="2343465"/>
              <a:ext cx="4910203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A1DFE0C-B680-E482-7D5D-7CE245639CF2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36B2916-71C0-8C99-ACB1-DA5BE0E1C3AB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12" name="Cube 11">
                  <a:extLst>
                    <a:ext uri="{FF2B5EF4-FFF2-40B4-BE49-F238E27FC236}">
                      <a16:creationId xmlns:a16="http://schemas.microsoft.com/office/drawing/2014/main" id="{A6BE602B-F698-1BF6-0537-7537287698A3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AE819ACA-DED1-4024-2C48-E5CD322010A6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BF92C03-16A6-3FCF-40F8-BF9D60232626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36BD80E-AE57-A227-7372-1562A8754D38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17" name="Cube 16">
                  <a:extLst>
                    <a:ext uri="{FF2B5EF4-FFF2-40B4-BE49-F238E27FC236}">
                      <a16:creationId xmlns:a16="http://schemas.microsoft.com/office/drawing/2014/main" id="{112F3213-E744-3AD8-74B7-6B4905C17469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F16CFF0F-E024-D148-E891-AA0360C662D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AAB589EE-99E2-44F9-26AE-EC5546F04ADF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A40BB38-895C-D25F-37B3-F7817D44A5BF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CA36A8D-9BE3-D350-2E0C-14E4A8F182BE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3A2A944-9CD6-F3B2-8523-84CCBB8D9C54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B9984C5-58C1-B4B7-B77F-DE133A4D20D1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633571-C208-A92C-5D4E-823715B69BB7}"/>
              </a:ext>
            </a:extLst>
          </p:cNvPr>
          <p:cNvCxnSpPr>
            <a:cxnSpLocks/>
          </p:cNvCxnSpPr>
          <p:nvPr/>
        </p:nvCxnSpPr>
        <p:spPr>
          <a:xfrm>
            <a:off x="2781581" y="4807206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C0E99FB-B2B6-5D43-9FAE-1B0F977BB2F4}"/>
              </a:ext>
            </a:extLst>
          </p:cNvPr>
          <p:cNvCxnSpPr>
            <a:cxnSpLocks/>
          </p:cNvCxnSpPr>
          <p:nvPr/>
        </p:nvCxnSpPr>
        <p:spPr>
          <a:xfrm>
            <a:off x="3118264" y="4407265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D6E220EB-9C3B-A1BA-381C-536D6562D6A0}"/>
              </a:ext>
            </a:extLst>
          </p:cNvPr>
          <p:cNvSpPr/>
          <p:nvPr/>
        </p:nvSpPr>
        <p:spPr>
          <a:xfrm>
            <a:off x="2676835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9E8F703-85E3-EB77-3C62-E0B9D497E78F}"/>
              </a:ext>
            </a:extLst>
          </p:cNvPr>
          <p:cNvSpPr txBox="1"/>
          <p:nvPr/>
        </p:nvSpPr>
        <p:spPr>
          <a:xfrm>
            <a:off x="2743099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1D09B8E-7B9F-A306-530C-54E104F05DE3}"/>
              </a:ext>
            </a:extLst>
          </p:cNvPr>
          <p:cNvSpPr txBox="1"/>
          <p:nvPr/>
        </p:nvSpPr>
        <p:spPr>
          <a:xfrm>
            <a:off x="2184110" y="5972174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D71211-9D93-31E7-6815-8EB1EEED68CA}"/>
              </a:ext>
            </a:extLst>
          </p:cNvPr>
          <p:cNvSpPr txBox="1"/>
          <p:nvPr/>
        </p:nvSpPr>
        <p:spPr>
          <a:xfrm>
            <a:off x="377841" y="6270524"/>
            <a:ext cx="622286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7DF19A3-9A19-8F54-6C9E-EBFE84609814}"/>
              </a:ext>
            </a:extLst>
          </p:cNvPr>
          <p:cNvSpPr txBox="1"/>
          <p:nvPr/>
        </p:nvSpPr>
        <p:spPr>
          <a:xfrm>
            <a:off x="382320" y="5768948"/>
            <a:ext cx="617477" cy="276999"/>
          </a:xfrm>
          <a:prstGeom prst="rect">
            <a:avLst/>
          </a:prstGeom>
          <a:solidFill>
            <a:srgbClr val="9437FF"/>
          </a:solidFill>
          <a:ln w="317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/>
              <a:t>leaf1a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33828FC-D830-77FF-73C9-220C29557F75}"/>
              </a:ext>
            </a:extLst>
          </p:cNvPr>
          <p:cNvCxnSpPr>
            <a:cxnSpLocks/>
          </p:cNvCxnSpPr>
          <p:nvPr/>
        </p:nvCxnSpPr>
        <p:spPr>
          <a:xfrm>
            <a:off x="4154904" y="4807206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E1CB9E7-3464-23B7-1D50-B048FDA1282A}"/>
              </a:ext>
            </a:extLst>
          </p:cNvPr>
          <p:cNvCxnSpPr>
            <a:cxnSpLocks/>
          </p:cNvCxnSpPr>
          <p:nvPr/>
        </p:nvCxnSpPr>
        <p:spPr>
          <a:xfrm>
            <a:off x="4491587" y="4407265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23642637-7365-776C-9C4C-81F1C1F8456A}"/>
              </a:ext>
            </a:extLst>
          </p:cNvPr>
          <p:cNvSpPr/>
          <p:nvPr/>
        </p:nvSpPr>
        <p:spPr>
          <a:xfrm>
            <a:off x="4056293" y="5245946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01B238D-837A-B913-0842-8653B5AE495C}"/>
              </a:ext>
            </a:extLst>
          </p:cNvPr>
          <p:cNvSpPr txBox="1"/>
          <p:nvPr/>
        </p:nvSpPr>
        <p:spPr>
          <a:xfrm>
            <a:off x="4122557" y="5191045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8AC4136-2939-5572-5709-C6A0E14A7B42}"/>
              </a:ext>
            </a:extLst>
          </p:cNvPr>
          <p:cNvSpPr txBox="1"/>
          <p:nvPr/>
        </p:nvSpPr>
        <p:spPr>
          <a:xfrm>
            <a:off x="3477737" y="5972174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D4E4B20B-4345-30B9-D915-35D4BEA7A7B1}"/>
              </a:ext>
            </a:extLst>
          </p:cNvPr>
          <p:cNvSpPr/>
          <p:nvPr/>
        </p:nvSpPr>
        <p:spPr>
          <a:xfrm>
            <a:off x="2091597" y="3341588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0BDD0A-0A59-B5F5-E864-E45CBAD3B045}"/>
              </a:ext>
            </a:extLst>
          </p:cNvPr>
          <p:cNvCxnSpPr>
            <a:cxnSpLocks/>
          </p:cNvCxnSpPr>
          <p:nvPr/>
        </p:nvCxnSpPr>
        <p:spPr>
          <a:xfrm>
            <a:off x="2586320" y="3840851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C7DFC5C-53BE-1BBD-2666-81ECE8FEBBAE}"/>
              </a:ext>
            </a:extLst>
          </p:cNvPr>
          <p:cNvSpPr txBox="1"/>
          <p:nvPr/>
        </p:nvSpPr>
        <p:spPr>
          <a:xfrm>
            <a:off x="2596332" y="3615051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31CCA01-C328-9289-01DB-4CBC4EC21747}"/>
              </a:ext>
            </a:extLst>
          </p:cNvPr>
          <p:cNvCxnSpPr>
            <a:cxnSpLocks/>
          </p:cNvCxnSpPr>
          <p:nvPr/>
        </p:nvCxnSpPr>
        <p:spPr>
          <a:xfrm flipV="1">
            <a:off x="2662399" y="3840851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1A377A7-30C1-9B5C-14EF-27FF8CCF7EA1}"/>
              </a:ext>
            </a:extLst>
          </p:cNvPr>
          <p:cNvCxnSpPr>
            <a:cxnSpLocks/>
          </p:cNvCxnSpPr>
          <p:nvPr/>
        </p:nvCxnSpPr>
        <p:spPr>
          <a:xfrm flipV="1">
            <a:off x="3000057" y="3840851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6F533627-683E-2594-8715-71D6254C04E7}"/>
              </a:ext>
            </a:extLst>
          </p:cNvPr>
          <p:cNvSpPr txBox="1"/>
          <p:nvPr/>
        </p:nvSpPr>
        <p:spPr>
          <a:xfrm>
            <a:off x="3285843" y="3336649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98F41096-9CF8-62D2-4D4C-9F68CE852D77}"/>
              </a:ext>
            </a:extLst>
          </p:cNvPr>
          <p:cNvSpPr/>
          <p:nvPr/>
        </p:nvSpPr>
        <p:spPr>
          <a:xfrm>
            <a:off x="983702" y="3348526"/>
            <a:ext cx="829371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DFF49111-7F28-5DE5-A8C5-17432A3E6E0F}"/>
              </a:ext>
            </a:extLst>
          </p:cNvPr>
          <p:cNvSpPr txBox="1"/>
          <p:nvPr/>
        </p:nvSpPr>
        <p:spPr>
          <a:xfrm>
            <a:off x="905755" y="3341683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F516BE2D-E5A7-63D6-463D-9A1366985E40}"/>
              </a:ext>
            </a:extLst>
          </p:cNvPr>
          <p:cNvSpPr/>
          <p:nvPr/>
        </p:nvSpPr>
        <p:spPr>
          <a:xfrm>
            <a:off x="2084513" y="3774638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Diamond 132">
            <a:extLst>
              <a:ext uri="{FF2B5EF4-FFF2-40B4-BE49-F238E27FC236}">
                <a16:creationId xmlns:a16="http://schemas.microsoft.com/office/drawing/2014/main" id="{BD7B5845-0D5D-1911-F2B4-2E6EB8CFA6E2}"/>
              </a:ext>
            </a:extLst>
          </p:cNvPr>
          <p:cNvSpPr/>
          <p:nvPr/>
        </p:nvSpPr>
        <p:spPr>
          <a:xfrm>
            <a:off x="1666279" y="377076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014864AA-8A4E-8051-B6CA-C711280957A6}"/>
              </a:ext>
            </a:extLst>
          </p:cNvPr>
          <p:cNvSpPr txBox="1"/>
          <p:nvPr/>
        </p:nvSpPr>
        <p:spPr>
          <a:xfrm>
            <a:off x="2022663" y="3615189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42D0B3-2CBC-CCA3-CBEE-DE61E850407D}"/>
              </a:ext>
            </a:extLst>
          </p:cNvPr>
          <p:cNvSpPr txBox="1"/>
          <p:nvPr/>
        </p:nvSpPr>
        <p:spPr>
          <a:xfrm>
            <a:off x="1411045" y="3612771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F9914AEA-1434-0B23-6D26-8DB860321286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1741551" y="3949103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417AEC2-B454-F4E6-D51C-67A764A30A5F}"/>
              </a:ext>
            </a:extLst>
          </p:cNvPr>
          <p:cNvCxnSpPr>
            <a:cxnSpLocks/>
          </p:cNvCxnSpPr>
          <p:nvPr/>
        </p:nvCxnSpPr>
        <p:spPr>
          <a:xfrm>
            <a:off x="2152890" y="3941429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Diamond 140">
            <a:extLst>
              <a:ext uri="{FF2B5EF4-FFF2-40B4-BE49-F238E27FC236}">
                <a16:creationId xmlns:a16="http://schemas.microsoft.com/office/drawing/2014/main" id="{BDEC412B-76F9-898B-1919-4B7C8A9B599E}"/>
              </a:ext>
            </a:extLst>
          </p:cNvPr>
          <p:cNvSpPr/>
          <p:nvPr/>
        </p:nvSpPr>
        <p:spPr>
          <a:xfrm>
            <a:off x="2081561" y="3328674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4C1BFDC2-F914-97ED-669A-A5944AA7F47C}"/>
              </a:ext>
            </a:extLst>
          </p:cNvPr>
          <p:cNvSpPr/>
          <p:nvPr/>
        </p:nvSpPr>
        <p:spPr>
          <a:xfrm>
            <a:off x="1669217" y="3320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A5560A4-3A17-CEA5-F6DB-0E24B5CDD4A5}"/>
              </a:ext>
            </a:extLst>
          </p:cNvPr>
          <p:cNvSpPr txBox="1"/>
          <p:nvPr/>
        </p:nvSpPr>
        <p:spPr>
          <a:xfrm>
            <a:off x="1413818" y="3454957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F2F953CF-6C3C-BEB3-C213-3FDAB52A09FF}"/>
              </a:ext>
            </a:extLst>
          </p:cNvPr>
          <p:cNvSpPr txBox="1"/>
          <p:nvPr/>
        </p:nvSpPr>
        <p:spPr>
          <a:xfrm>
            <a:off x="2036543" y="345984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2E75FF2-DAF6-752A-161C-4050E65457E8}"/>
              </a:ext>
            </a:extLst>
          </p:cNvPr>
          <p:cNvSpPr/>
          <p:nvPr/>
        </p:nvSpPr>
        <p:spPr>
          <a:xfrm>
            <a:off x="2560228" y="3898060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64DB9EE-6D62-36F3-E80B-F0D6461BB3C7}"/>
              </a:ext>
            </a:extLst>
          </p:cNvPr>
          <p:cNvGrpSpPr/>
          <p:nvPr/>
        </p:nvGrpSpPr>
        <p:grpSpPr>
          <a:xfrm>
            <a:off x="1040524" y="1198605"/>
            <a:ext cx="2739641" cy="658509"/>
            <a:chOff x="126122" y="1129593"/>
            <a:chExt cx="2739641" cy="658509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CE6969D0-8C3D-6BF7-2620-9B1CF2D3CB42}"/>
                </a:ext>
              </a:extLst>
            </p:cNvPr>
            <p:cNvSpPr/>
            <p:nvPr/>
          </p:nvSpPr>
          <p:spPr>
            <a:xfrm rot="10800000">
              <a:off x="126122" y="1129593"/>
              <a:ext cx="2739641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38F0402A-E481-E991-0D32-CE744BD13EA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47" name="Diamond 146">
              <a:extLst>
                <a:ext uri="{FF2B5EF4-FFF2-40B4-BE49-F238E27FC236}">
                  <a16:creationId xmlns:a16="http://schemas.microsoft.com/office/drawing/2014/main" id="{ED398BB9-A55A-0E8C-634B-62A519571F26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Diamond 147">
              <a:extLst>
                <a:ext uri="{FF2B5EF4-FFF2-40B4-BE49-F238E27FC236}">
                  <a16:creationId xmlns:a16="http://schemas.microsoft.com/office/drawing/2014/main" id="{9BA98669-E452-FF80-14B8-27799377164C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DA05B686-D3DF-A3D9-3DDE-D93382A30187}"/>
              </a:ext>
            </a:extLst>
          </p:cNvPr>
          <p:cNvCxnSpPr>
            <a:cxnSpLocks/>
            <a:stCxn id="148" idx="2"/>
            <a:endCxn id="142" idx="0"/>
          </p:cNvCxnSpPr>
          <p:nvPr/>
        </p:nvCxnSpPr>
        <p:spPr>
          <a:xfrm>
            <a:off x="1744489" y="1848810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2D509287-1BC9-306F-1332-5BE3EF6E5BDB}"/>
              </a:ext>
            </a:extLst>
          </p:cNvPr>
          <p:cNvCxnSpPr>
            <a:cxnSpLocks/>
            <a:stCxn id="147" idx="2"/>
            <a:endCxn id="141" idx="0"/>
          </p:cNvCxnSpPr>
          <p:nvPr/>
        </p:nvCxnSpPr>
        <p:spPr>
          <a:xfrm>
            <a:off x="2156833" y="1857114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C5A149CF-F954-AF0F-D96F-B9798EEB4F65}"/>
              </a:ext>
            </a:extLst>
          </p:cNvPr>
          <p:cNvSpPr txBox="1"/>
          <p:nvPr/>
        </p:nvSpPr>
        <p:spPr>
          <a:xfrm>
            <a:off x="3573651" y="3793283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05F284C-81A9-C95B-DAD5-C5CE327F4FFE}"/>
              </a:ext>
            </a:extLst>
          </p:cNvPr>
          <p:cNvSpPr txBox="1"/>
          <p:nvPr/>
        </p:nvSpPr>
        <p:spPr>
          <a:xfrm>
            <a:off x="888960" y="3806026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9960A75-337C-4CF0-7F80-771A233BABC5}"/>
              </a:ext>
            </a:extLst>
          </p:cNvPr>
          <p:cNvSpPr txBox="1"/>
          <p:nvPr/>
        </p:nvSpPr>
        <p:spPr>
          <a:xfrm>
            <a:off x="1961807" y="151307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47FB331-5998-2F45-DDEE-E2967A6ED253}"/>
              </a:ext>
            </a:extLst>
          </p:cNvPr>
          <p:cNvSpPr txBox="1"/>
          <p:nvPr/>
        </p:nvSpPr>
        <p:spPr>
          <a:xfrm>
            <a:off x="1549424" y="1517554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018289E8-F2A4-6F24-E70B-45A29461AF38}"/>
              </a:ext>
            </a:extLst>
          </p:cNvPr>
          <p:cNvSpPr/>
          <p:nvPr/>
        </p:nvSpPr>
        <p:spPr>
          <a:xfrm>
            <a:off x="4501961" y="380120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937361D1-3EEC-F85E-7C04-F0E3BDE8F1EF}"/>
              </a:ext>
            </a:extLst>
          </p:cNvPr>
          <p:cNvSpPr/>
          <p:nvPr/>
        </p:nvSpPr>
        <p:spPr>
          <a:xfrm>
            <a:off x="3960332" y="2573712"/>
            <a:ext cx="1405559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EB61F8A-4634-8D48-34B9-A4804CB454E6}"/>
              </a:ext>
            </a:extLst>
          </p:cNvPr>
          <p:cNvSpPr txBox="1"/>
          <p:nvPr/>
        </p:nvSpPr>
        <p:spPr>
          <a:xfrm>
            <a:off x="3912089" y="2582471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E62CD1CB-9393-5B40-7987-B6C8A8B04E1B}"/>
              </a:ext>
            </a:extLst>
          </p:cNvPr>
          <p:cNvCxnSpPr>
            <a:cxnSpLocks/>
          </p:cNvCxnSpPr>
          <p:nvPr/>
        </p:nvCxnSpPr>
        <p:spPr>
          <a:xfrm>
            <a:off x="4046976" y="3075998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92B8DC20-FDAA-DF33-1C49-0A5706A5888D}"/>
              </a:ext>
            </a:extLst>
          </p:cNvPr>
          <p:cNvSpPr txBox="1"/>
          <p:nvPr/>
        </p:nvSpPr>
        <p:spPr>
          <a:xfrm>
            <a:off x="4048073" y="2854715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B423279-973D-9831-7B7C-07F8D0C91367}"/>
              </a:ext>
            </a:extLst>
          </p:cNvPr>
          <p:cNvCxnSpPr>
            <a:cxnSpLocks/>
          </p:cNvCxnSpPr>
          <p:nvPr/>
        </p:nvCxnSpPr>
        <p:spPr>
          <a:xfrm flipV="1">
            <a:off x="4116245" y="3075998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1A5291CB-FC64-BEF9-AE9F-81865059FE33}"/>
              </a:ext>
            </a:extLst>
          </p:cNvPr>
          <p:cNvCxnSpPr>
            <a:cxnSpLocks/>
          </p:cNvCxnSpPr>
          <p:nvPr/>
        </p:nvCxnSpPr>
        <p:spPr>
          <a:xfrm flipV="1">
            <a:off x="4452870" y="3075998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991FDB9A-42C0-B686-AC9C-3DAE81E1C87D}"/>
              </a:ext>
            </a:extLst>
          </p:cNvPr>
          <p:cNvSpPr/>
          <p:nvPr/>
        </p:nvSpPr>
        <p:spPr>
          <a:xfrm>
            <a:off x="4017628" y="3125725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BB92927-F2F9-C229-E0D2-7DA284AE2E2D}"/>
              </a:ext>
            </a:extLst>
          </p:cNvPr>
          <p:cNvSpPr txBox="1"/>
          <p:nvPr/>
        </p:nvSpPr>
        <p:spPr>
          <a:xfrm>
            <a:off x="169833" y="6012417"/>
            <a:ext cx="461986" cy="276999"/>
          </a:xfrm>
          <a:prstGeom prst="rect">
            <a:avLst/>
          </a:prstGeom>
          <a:solidFill>
            <a:srgbClr val="9437FF"/>
          </a:solidFill>
        </p:spPr>
        <p:txBody>
          <a:bodyPr wrap="none" rtlCol="0">
            <a:spAutoFit/>
          </a:bodyPr>
          <a:lstStyle/>
          <a:p>
            <a:r>
              <a:rPr lang="en-US" sz="1200" b="1" dirty="0"/>
              <a:t>vPC</a:t>
            </a:r>
          </a:p>
        </p:txBody>
      </p:sp>
      <p:sp>
        <p:nvSpPr>
          <p:cNvPr id="177" name="Diamond 176">
            <a:extLst>
              <a:ext uri="{FF2B5EF4-FFF2-40B4-BE49-F238E27FC236}">
                <a16:creationId xmlns:a16="http://schemas.microsoft.com/office/drawing/2014/main" id="{40E92C57-31D6-AB5F-A90C-65B31E694CAB}"/>
              </a:ext>
            </a:extLst>
          </p:cNvPr>
          <p:cNvSpPr/>
          <p:nvPr/>
        </p:nvSpPr>
        <p:spPr>
          <a:xfrm>
            <a:off x="5174658" y="867606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Diamond 177">
            <a:extLst>
              <a:ext uri="{FF2B5EF4-FFF2-40B4-BE49-F238E27FC236}">
                <a16:creationId xmlns:a16="http://schemas.microsoft.com/office/drawing/2014/main" id="{D70F43F7-25A4-FE4A-F24A-0D5718EDC792}"/>
              </a:ext>
            </a:extLst>
          </p:cNvPr>
          <p:cNvSpPr/>
          <p:nvPr/>
        </p:nvSpPr>
        <p:spPr>
          <a:xfrm>
            <a:off x="4762314" y="859302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Diamond 178">
            <a:extLst>
              <a:ext uri="{FF2B5EF4-FFF2-40B4-BE49-F238E27FC236}">
                <a16:creationId xmlns:a16="http://schemas.microsoft.com/office/drawing/2014/main" id="{A10EAB74-563D-AB2A-7FBE-E8FBD1AA5879}"/>
              </a:ext>
            </a:extLst>
          </p:cNvPr>
          <p:cNvSpPr/>
          <p:nvPr/>
        </p:nvSpPr>
        <p:spPr>
          <a:xfrm>
            <a:off x="5159317" y="258110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Diamond 179">
            <a:extLst>
              <a:ext uri="{FF2B5EF4-FFF2-40B4-BE49-F238E27FC236}">
                <a16:creationId xmlns:a16="http://schemas.microsoft.com/office/drawing/2014/main" id="{AEA13426-91C9-47CB-7058-2F3A997DEC33}"/>
              </a:ext>
            </a:extLst>
          </p:cNvPr>
          <p:cNvSpPr/>
          <p:nvPr/>
        </p:nvSpPr>
        <p:spPr>
          <a:xfrm>
            <a:off x="4746973" y="2584370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F247150-2321-EBC8-DF1A-B1390DA52F93}"/>
              </a:ext>
            </a:extLst>
          </p:cNvPr>
          <p:cNvSpPr txBox="1"/>
          <p:nvPr/>
        </p:nvSpPr>
        <p:spPr>
          <a:xfrm>
            <a:off x="4629004" y="272347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A2486536-DA4B-2449-8C2E-BB0FA142900C}"/>
              </a:ext>
            </a:extLst>
          </p:cNvPr>
          <p:cNvSpPr txBox="1"/>
          <p:nvPr/>
        </p:nvSpPr>
        <p:spPr>
          <a:xfrm>
            <a:off x="5042177" y="272575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AB988D5-49BC-1331-FF0C-5BD878A7BFEF}"/>
              </a:ext>
            </a:extLst>
          </p:cNvPr>
          <p:cNvSpPr txBox="1"/>
          <p:nvPr/>
        </p:nvSpPr>
        <p:spPr>
          <a:xfrm>
            <a:off x="2611534" y="3972002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CCBEB35-51BE-25EA-99F9-B77041BA2CAA}"/>
              </a:ext>
            </a:extLst>
          </p:cNvPr>
          <p:cNvSpPr txBox="1"/>
          <p:nvPr/>
        </p:nvSpPr>
        <p:spPr>
          <a:xfrm>
            <a:off x="4071959" y="3228858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F6556E6-34F0-D663-5FFA-3B09A5355AE2}"/>
              </a:ext>
            </a:extLst>
          </p:cNvPr>
          <p:cNvCxnSpPr>
            <a:cxnSpLocks/>
            <a:endCxn id="178" idx="2"/>
          </p:cNvCxnSpPr>
          <p:nvPr/>
        </p:nvCxnSpPr>
        <p:spPr>
          <a:xfrm flipV="1">
            <a:off x="4833747" y="1037643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77CF9D43-A6CA-A6CA-00A2-139FFD272B37}"/>
              </a:ext>
            </a:extLst>
          </p:cNvPr>
          <p:cNvCxnSpPr>
            <a:cxnSpLocks/>
            <a:endCxn id="177" idx="2"/>
          </p:cNvCxnSpPr>
          <p:nvPr/>
        </p:nvCxnSpPr>
        <p:spPr>
          <a:xfrm flipV="1">
            <a:off x="5246091" y="1045947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1F0FD722-1CB4-AF16-F5DA-6A2E1BB57B2C}"/>
              </a:ext>
            </a:extLst>
          </p:cNvPr>
          <p:cNvSpPr txBox="1"/>
          <p:nvPr/>
        </p:nvSpPr>
        <p:spPr>
          <a:xfrm>
            <a:off x="5053679" y="69614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9EB1E4F-8D76-5357-24E4-60DACD67BC0C}"/>
              </a:ext>
            </a:extLst>
          </p:cNvPr>
          <p:cNvSpPr txBox="1"/>
          <p:nvPr/>
        </p:nvSpPr>
        <p:spPr>
          <a:xfrm>
            <a:off x="4641296" y="700620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8FD01990-6570-FA19-44C6-5A37296236D6}"/>
              </a:ext>
            </a:extLst>
          </p:cNvPr>
          <p:cNvSpPr txBox="1"/>
          <p:nvPr/>
        </p:nvSpPr>
        <p:spPr>
          <a:xfrm>
            <a:off x="4437612" y="100020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5F389C5D-8F7D-9688-503F-65A1B86C46F6}"/>
              </a:ext>
            </a:extLst>
          </p:cNvPr>
          <p:cNvSpPr txBox="1"/>
          <p:nvPr/>
        </p:nvSpPr>
        <p:spPr>
          <a:xfrm>
            <a:off x="4894474" y="1007904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905805A-97FF-1F31-8597-5B4E100DBEAF}"/>
              </a:ext>
            </a:extLst>
          </p:cNvPr>
          <p:cNvSpPr txBox="1"/>
          <p:nvPr/>
        </p:nvSpPr>
        <p:spPr>
          <a:xfrm>
            <a:off x="4756461" y="360709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A9B78D7-4FC7-0780-A6A1-9B6640481D65}"/>
              </a:ext>
            </a:extLst>
          </p:cNvPr>
          <p:cNvSpPr txBox="1"/>
          <p:nvPr/>
        </p:nvSpPr>
        <p:spPr>
          <a:xfrm>
            <a:off x="0" y="18737"/>
            <a:ext cx="12191999" cy="307777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BASE – NTNX+MGMT same _ CONCEPTS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8C08E18-18F0-FFC9-F2D8-E900294F9764}"/>
              </a:ext>
            </a:extLst>
          </p:cNvPr>
          <p:cNvSpPr/>
          <p:nvPr/>
        </p:nvSpPr>
        <p:spPr>
          <a:xfrm>
            <a:off x="1411594" y="4309091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FA4ACA-77EF-BFD3-C72B-3E5EA9B64CFE}"/>
              </a:ext>
            </a:extLst>
          </p:cNvPr>
          <p:cNvSpPr txBox="1"/>
          <p:nvPr/>
        </p:nvSpPr>
        <p:spPr>
          <a:xfrm>
            <a:off x="1491405" y="4649385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89B2BC-8E76-DD9F-5C3C-8A41355B2318}"/>
              </a:ext>
            </a:extLst>
          </p:cNvPr>
          <p:cNvSpPr txBox="1"/>
          <p:nvPr/>
        </p:nvSpPr>
        <p:spPr>
          <a:xfrm>
            <a:off x="1575332" y="4324700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64BDCB-A20D-332E-C5E4-FC679ED9E575}"/>
              </a:ext>
            </a:extLst>
          </p:cNvPr>
          <p:cNvSpPr txBox="1"/>
          <p:nvPr/>
        </p:nvSpPr>
        <p:spPr>
          <a:xfrm>
            <a:off x="1527744" y="4381871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A27CF43-9E63-1C22-72AE-17813644626F}"/>
              </a:ext>
            </a:extLst>
          </p:cNvPr>
          <p:cNvGrpSpPr/>
          <p:nvPr/>
        </p:nvGrpSpPr>
        <p:grpSpPr>
          <a:xfrm>
            <a:off x="6754551" y="2153036"/>
            <a:ext cx="4891077" cy="2806605"/>
            <a:chOff x="-334838" y="2343465"/>
            <a:chExt cx="4891077" cy="280660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3D978B2-F4CA-7E5D-81FD-816C7353761B}"/>
                </a:ext>
              </a:extLst>
            </p:cNvPr>
            <p:cNvSpPr/>
            <p:nvPr/>
          </p:nvSpPr>
          <p:spPr>
            <a:xfrm>
              <a:off x="-334838" y="2343465"/>
              <a:ext cx="4891077" cy="280660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BBC418F-5B7E-1B92-C2BA-B0E1D05745E6}"/>
                </a:ext>
              </a:extLst>
            </p:cNvPr>
            <p:cNvGrpSpPr/>
            <p:nvPr/>
          </p:nvGrpSpPr>
          <p:grpSpPr>
            <a:xfrm>
              <a:off x="1538567" y="4327008"/>
              <a:ext cx="2363773" cy="823062"/>
              <a:chOff x="1538567" y="4327008"/>
              <a:chExt cx="2363773" cy="82306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485FBBA-7A9B-A317-26FC-6127996EB239}"/>
                  </a:ext>
                </a:extLst>
              </p:cNvPr>
              <p:cNvGrpSpPr/>
              <p:nvPr/>
            </p:nvGrpSpPr>
            <p:grpSpPr>
              <a:xfrm>
                <a:off x="1538567" y="4740088"/>
                <a:ext cx="2264180" cy="409982"/>
                <a:chOff x="1538567" y="4430806"/>
                <a:chExt cx="2264180" cy="409982"/>
              </a:xfrm>
            </p:grpSpPr>
            <p:sp>
              <p:nvSpPr>
                <p:cNvPr id="71" name="Cube 70">
                  <a:extLst>
                    <a:ext uri="{FF2B5EF4-FFF2-40B4-BE49-F238E27FC236}">
                      <a16:creationId xmlns:a16="http://schemas.microsoft.com/office/drawing/2014/main" id="{0B0BAA28-2E21-E348-8A41-5A267AA389D4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264180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07DF4EDE-EBC8-BF93-6051-DCF15DCDD6F9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F14896D-CA7B-C0F6-7C25-14E90FC55B75}"/>
                    </a:ext>
                  </a:extLst>
                </p:cNvPr>
                <p:cNvSpPr/>
                <p:nvPr/>
              </p:nvSpPr>
              <p:spPr>
                <a:xfrm>
                  <a:off x="3010444" y="4587875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1919B6C-C70F-7AC8-535C-39A5F6678757}"/>
                  </a:ext>
                </a:extLst>
              </p:cNvPr>
              <p:cNvGrpSpPr/>
              <p:nvPr/>
            </p:nvGrpSpPr>
            <p:grpSpPr>
              <a:xfrm>
                <a:off x="1889889" y="4327008"/>
                <a:ext cx="2012451" cy="409982"/>
                <a:chOff x="1538567" y="4430806"/>
                <a:chExt cx="2012451" cy="409982"/>
              </a:xfrm>
            </p:grpSpPr>
            <p:sp>
              <p:nvSpPr>
                <p:cNvPr id="68" name="Cube 67">
                  <a:extLst>
                    <a:ext uri="{FF2B5EF4-FFF2-40B4-BE49-F238E27FC236}">
                      <a16:creationId xmlns:a16="http://schemas.microsoft.com/office/drawing/2014/main" id="{D1471DB1-26F8-AE0B-E327-AC3105E5899B}"/>
                    </a:ext>
                  </a:extLst>
                </p:cNvPr>
                <p:cNvSpPr/>
                <p:nvPr/>
              </p:nvSpPr>
              <p:spPr>
                <a:xfrm>
                  <a:off x="1538567" y="4430806"/>
                  <a:ext cx="2012451" cy="409982"/>
                </a:xfrm>
                <a:prstGeom prst="cub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3C5F9FF-6371-F52C-538A-2D0C684F9C9A}"/>
                    </a:ext>
                  </a:extLst>
                </p:cNvPr>
                <p:cNvSpPr/>
                <p:nvPr/>
              </p:nvSpPr>
              <p:spPr>
                <a:xfrm>
                  <a:off x="1671918" y="4587875"/>
                  <a:ext cx="390525" cy="1905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AEDBB798-DCFB-35A8-CDE6-1086F72788E2}"/>
                    </a:ext>
                  </a:extLst>
                </p:cNvPr>
                <p:cNvSpPr/>
                <p:nvPr/>
              </p:nvSpPr>
              <p:spPr>
                <a:xfrm>
                  <a:off x="3033450" y="4582124"/>
                  <a:ext cx="390525" cy="1905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553F9F1-7335-FBD5-6A7A-F3C31641CDA6}"/>
                  </a:ext>
                </a:extLst>
              </p:cNvPr>
              <p:cNvSpPr txBox="1"/>
              <p:nvPr/>
            </p:nvSpPr>
            <p:spPr>
              <a:xfrm>
                <a:off x="1619355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eth0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4C32038-A80D-670B-FBD6-C16A7E290A4D}"/>
                  </a:ext>
                </a:extLst>
              </p:cNvPr>
              <p:cNvSpPr txBox="1"/>
              <p:nvPr/>
            </p:nvSpPr>
            <p:spPr>
              <a:xfrm>
                <a:off x="3008489" y="4853907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eth1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1C47E07-60EE-A2D1-C35F-A7647E812EB8}"/>
                  </a:ext>
                </a:extLst>
              </p:cNvPr>
              <p:cNvSpPr txBox="1"/>
              <p:nvPr/>
            </p:nvSpPr>
            <p:spPr>
              <a:xfrm>
                <a:off x="1961043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eth2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8871BE6C-D21F-CDAB-C241-DE6887A2CA17}"/>
                  </a:ext>
                </a:extLst>
              </p:cNvPr>
              <p:cNvSpPr txBox="1"/>
              <p:nvPr/>
            </p:nvSpPr>
            <p:spPr>
              <a:xfrm>
                <a:off x="3332926" y="4442601"/>
                <a:ext cx="4956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eth3</a:t>
                </a:r>
              </a:p>
            </p:txBody>
          </p:sp>
        </p:grp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C9F07DE-3455-CB2F-234A-B4E59312A665}"/>
              </a:ext>
            </a:extLst>
          </p:cNvPr>
          <p:cNvCxnSpPr>
            <a:cxnSpLocks/>
          </p:cNvCxnSpPr>
          <p:nvPr/>
        </p:nvCxnSpPr>
        <p:spPr>
          <a:xfrm>
            <a:off x="8956568" y="4801977"/>
            <a:ext cx="0" cy="1069719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446AE14-C45D-0976-99BD-BA4FDD2E50BD}"/>
              </a:ext>
            </a:extLst>
          </p:cNvPr>
          <p:cNvCxnSpPr>
            <a:cxnSpLocks/>
          </p:cNvCxnSpPr>
          <p:nvPr/>
        </p:nvCxnSpPr>
        <p:spPr>
          <a:xfrm>
            <a:off x="9293251" y="4402036"/>
            <a:ext cx="5005" cy="2010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72C5B5C8-E531-AE39-8B02-C08966B6CDDB}"/>
              </a:ext>
            </a:extLst>
          </p:cNvPr>
          <p:cNvSpPr/>
          <p:nvPr/>
        </p:nvSpPr>
        <p:spPr>
          <a:xfrm>
            <a:off x="8851822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ED44882-B535-B545-6097-DCB175F33CDD}"/>
              </a:ext>
            </a:extLst>
          </p:cNvPr>
          <p:cNvSpPr txBox="1"/>
          <p:nvPr/>
        </p:nvSpPr>
        <p:spPr>
          <a:xfrm>
            <a:off x="8918086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3F634F7-7405-1948-6486-33A88D5741A5}"/>
              </a:ext>
            </a:extLst>
          </p:cNvPr>
          <p:cNvSpPr txBox="1"/>
          <p:nvPr/>
        </p:nvSpPr>
        <p:spPr>
          <a:xfrm>
            <a:off x="8359097" y="5966945"/>
            <a:ext cx="87556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Untagged VLAN</a:t>
            </a:r>
          </a:p>
          <a:p>
            <a:r>
              <a:rPr lang="en-US" sz="800" dirty="0"/>
              <a:t>Native 1001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ACA1A6C-BC50-D716-5DF7-3A51D2CFCF5B}"/>
              </a:ext>
            </a:extLst>
          </p:cNvPr>
          <p:cNvCxnSpPr>
            <a:cxnSpLocks/>
          </p:cNvCxnSpPr>
          <p:nvPr/>
        </p:nvCxnSpPr>
        <p:spPr>
          <a:xfrm>
            <a:off x="10329891" y="4801977"/>
            <a:ext cx="0" cy="1069719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CD42DD84-17F8-9B0F-4865-354E5EFD393E}"/>
              </a:ext>
            </a:extLst>
          </p:cNvPr>
          <p:cNvCxnSpPr>
            <a:cxnSpLocks/>
          </p:cNvCxnSpPr>
          <p:nvPr/>
        </p:nvCxnSpPr>
        <p:spPr>
          <a:xfrm>
            <a:off x="10666574" y="4402036"/>
            <a:ext cx="5005" cy="2010865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6836867D-58C1-4242-AE15-911CBD910A32}"/>
              </a:ext>
            </a:extLst>
          </p:cNvPr>
          <p:cNvSpPr/>
          <p:nvPr/>
        </p:nvSpPr>
        <p:spPr>
          <a:xfrm>
            <a:off x="10231280" y="5240717"/>
            <a:ext cx="552141" cy="116695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59D2E93-9CC0-C497-B5BB-449384AC8B16}"/>
              </a:ext>
            </a:extLst>
          </p:cNvPr>
          <p:cNvSpPr txBox="1"/>
          <p:nvPr/>
        </p:nvSpPr>
        <p:spPr>
          <a:xfrm>
            <a:off x="10297544" y="5185816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po11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84B40A05-3D94-9A6D-FC2F-23201099A113}"/>
              </a:ext>
            </a:extLst>
          </p:cNvPr>
          <p:cNvSpPr txBox="1"/>
          <p:nvPr/>
        </p:nvSpPr>
        <p:spPr>
          <a:xfrm>
            <a:off x="9652724" y="5966945"/>
            <a:ext cx="81464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Tagged VLANs</a:t>
            </a:r>
          </a:p>
          <a:p>
            <a:r>
              <a:rPr lang="en-US" sz="800" dirty="0"/>
              <a:t>Trunking</a:t>
            </a:r>
          </a:p>
          <a:p>
            <a:r>
              <a:rPr lang="en-US" sz="800" dirty="0"/>
              <a:t>4XX,6XX,1000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FF4ACB41-3250-90CF-EC70-29D6451536B1}"/>
              </a:ext>
            </a:extLst>
          </p:cNvPr>
          <p:cNvSpPr/>
          <p:nvPr/>
        </p:nvSpPr>
        <p:spPr>
          <a:xfrm>
            <a:off x="8266584" y="3336359"/>
            <a:ext cx="1783845" cy="5852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D93D976-E9E9-18DB-737E-3366E31B2A97}"/>
              </a:ext>
            </a:extLst>
          </p:cNvPr>
          <p:cNvCxnSpPr>
            <a:cxnSpLocks/>
          </p:cNvCxnSpPr>
          <p:nvPr/>
        </p:nvCxnSpPr>
        <p:spPr>
          <a:xfrm>
            <a:off x="8761307" y="3835622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667DDC6-9DE2-87D1-5BAB-30C07845020C}"/>
              </a:ext>
            </a:extLst>
          </p:cNvPr>
          <p:cNvSpPr txBox="1"/>
          <p:nvPr/>
        </p:nvSpPr>
        <p:spPr>
          <a:xfrm>
            <a:off x="8771319" y="3609822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br0-up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F77B5965-2C09-FC71-3927-2C9024D6691D}"/>
              </a:ext>
            </a:extLst>
          </p:cNvPr>
          <p:cNvCxnSpPr>
            <a:cxnSpLocks/>
          </p:cNvCxnSpPr>
          <p:nvPr/>
        </p:nvCxnSpPr>
        <p:spPr>
          <a:xfrm flipV="1">
            <a:off x="8837386" y="3835622"/>
            <a:ext cx="0" cy="9321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C7DB723-FC3D-9E87-7BD7-1D96226B61D5}"/>
              </a:ext>
            </a:extLst>
          </p:cNvPr>
          <p:cNvCxnSpPr>
            <a:cxnSpLocks/>
          </p:cNvCxnSpPr>
          <p:nvPr/>
        </p:nvCxnSpPr>
        <p:spPr>
          <a:xfrm flipV="1">
            <a:off x="9175044" y="3835622"/>
            <a:ext cx="0" cy="54306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769B557F-3E01-CA90-3597-F469D67BA24F}"/>
              </a:ext>
            </a:extLst>
          </p:cNvPr>
          <p:cNvSpPr/>
          <p:nvPr/>
        </p:nvSpPr>
        <p:spPr>
          <a:xfrm>
            <a:off x="7159257" y="3343297"/>
            <a:ext cx="828804" cy="585216"/>
          </a:xfrm>
          <a:prstGeom prst="roundRect">
            <a:avLst/>
          </a:prstGeom>
          <a:solidFill>
            <a:srgbClr val="D5FED6"/>
          </a:solidFill>
          <a:ln>
            <a:solidFill>
              <a:schemeClr val="tx2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Diamond 138">
            <a:extLst>
              <a:ext uri="{FF2B5EF4-FFF2-40B4-BE49-F238E27FC236}">
                <a16:creationId xmlns:a16="http://schemas.microsoft.com/office/drawing/2014/main" id="{FA67F18D-7DE1-D45B-80C4-22BDBB0133DF}"/>
              </a:ext>
            </a:extLst>
          </p:cNvPr>
          <p:cNvSpPr/>
          <p:nvPr/>
        </p:nvSpPr>
        <p:spPr>
          <a:xfrm>
            <a:off x="8259500" y="3769409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>
            <a:extLst>
              <a:ext uri="{FF2B5EF4-FFF2-40B4-BE49-F238E27FC236}">
                <a16:creationId xmlns:a16="http://schemas.microsoft.com/office/drawing/2014/main" id="{4C4B992F-D675-02CF-0663-08168AC86718}"/>
              </a:ext>
            </a:extLst>
          </p:cNvPr>
          <p:cNvSpPr/>
          <p:nvPr/>
        </p:nvSpPr>
        <p:spPr>
          <a:xfrm>
            <a:off x="7841266" y="376553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A4D31E53-EFA6-1664-550C-6ACA37C888C0}"/>
              </a:ext>
            </a:extLst>
          </p:cNvPr>
          <p:cNvSpPr txBox="1"/>
          <p:nvPr/>
        </p:nvSpPr>
        <p:spPr>
          <a:xfrm>
            <a:off x="8197650" y="3609960"/>
            <a:ext cx="33855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br0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3235177-86C0-BAC1-1B1B-3B7668FEE472}"/>
              </a:ext>
            </a:extLst>
          </p:cNvPr>
          <p:cNvSpPr txBox="1"/>
          <p:nvPr/>
        </p:nvSpPr>
        <p:spPr>
          <a:xfrm>
            <a:off x="7586032" y="3607542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virbr0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EC8BD9F-4AA1-EEDD-BECE-6040DF4352FE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7916538" y="3943874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CB1EE94-7120-CC99-33C5-7BA246D08F5D}"/>
              </a:ext>
            </a:extLst>
          </p:cNvPr>
          <p:cNvCxnSpPr>
            <a:cxnSpLocks/>
          </p:cNvCxnSpPr>
          <p:nvPr/>
        </p:nvCxnSpPr>
        <p:spPr>
          <a:xfrm>
            <a:off x="8327877" y="3936200"/>
            <a:ext cx="0" cy="377958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3" name="Diamond 162">
            <a:extLst>
              <a:ext uri="{FF2B5EF4-FFF2-40B4-BE49-F238E27FC236}">
                <a16:creationId xmlns:a16="http://schemas.microsoft.com/office/drawing/2014/main" id="{6CC09442-FE1C-BE9D-981E-36AE8B3154E7}"/>
              </a:ext>
            </a:extLst>
          </p:cNvPr>
          <p:cNvSpPr/>
          <p:nvPr/>
        </p:nvSpPr>
        <p:spPr>
          <a:xfrm>
            <a:off x="8256548" y="3323445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Diamond 163">
            <a:extLst>
              <a:ext uri="{FF2B5EF4-FFF2-40B4-BE49-F238E27FC236}">
                <a16:creationId xmlns:a16="http://schemas.microsoft.com/office/drawing/2014/main" id="{81D86192-E191-7214-73F8-9E03425FADE3}"/>
              </a:ext>
            </a:extLst>
          </p:cNvPr>
          <p:cNvSpPr/>
          <p:nvPr/>
        </p:nvSpPr>
        <p:spPr>
          <a:xfrm>
            <a:off x="7844204" y="3315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E82614F1-1C46-DEA4-30E6-A236E6435851}"/>
              </a:ext>
            </a:extLst>
          </p:cNvPr>
          <p:cNvSpPr txBox="1"/>
          <p:nvPr/>
        </p:nvSpPr>
        <p:spPr>
          <a:xfrm>
            <a:off x="7588805" y="3449728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2D23B77-3AA6-4A43-6EA1-2B9409FEEC5D}"/>
              </a:ext>
            </a:extLst>
          </p:cNvPr>
          <p:cNvSpPr txBox="1"/>
          <p:nvPr/>
        </p:nvSpPr>
        <p:spPr>
          <a:xfrm>
            <a:off x="8211530" y="3454614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vnet0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3FF60DD5-5BB1-956D-DF78-35868B457A4F}"/>
              </a:ext>
            </a:extLst>
          </p:cNvPr>
          <p:cNvSpPr/>
          <p:nvPr/>
        </p:nvSpPr>
        <p:spPr>
          <a:xfrm>
            <a:off x="8735215" y="3892831"/>
            <a:ext cx="552141" cy="90789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804AD8A7-FE1B-A950-696A-31D1BDA6A604}"/>
              </a:ext>
            </a:extLst>
          </p:cNvPr>
          <p:cNvGrpSpPr/>
          <p:nvPr/>
        </p:nvGrpSpPr>
        <p:grpSpPr>
          <a:xfrm>
            <a:off x="7215511" y="1193376"/>
            <a:ext cx="2746973" cy="658509"/>
            <a:chOff x="126122" y="1129593"/>
            <a:chExt cx="2746973" cy="658509"/>
          </a:xfrm>
        </p:grpSpPr>
        <p:sp>
          <p:nvSpPr>
            <p:cNvPr id="174" name="Trapezoid 173">
              <a:extLst>
                <a:ext uri="{FF2B5EF4-FFF2-40B4-BE49-F238E27FC236}">
                  <a16:creationId xmlns:a16="http://schemas.microsoft.com/office/drawing/2014/main" id="{FFD3AD28-8982-D6FC-D004-389C875EA731}"/>
                </a:ext>
              </a:extLst>
            </p:cNvPr>
            <p:cNvSpPr/>
            <p:nvPr/>
          </p:nvSpPr>
          <p:spPr>
            <a:xfrm rot="10800000">
              <a:off x="126122" y="1129593"/>
              <a:ext cx="2746973" cy="644525"/>
            </a:xfrm>
            <a:prstGeom prst="trapezoid">
              <a:avLst/>
            </a:prstGeom>
            <a:solidFill>
              <a:srgbClr val="00ACFF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9AE98285-5104-BFF9-5118-618980D64CC1}"/>
                </a:ext>
              </a:extLst>
            </p:cNvPr>
            <p:cNvSpPr txBox="1"/>
            <p:nvPr/>
          </p:nvSpPr>
          <p:spPr>
            <a:xfrm>
              <a:off x="722633" y="1175462"/>
              <a:ext cx="677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060"/>
                  </a:solidFill>
                </a:rPr>
                <a:t>CVM</a:t>
              </a:r>
            </a:p>
          </p:txBody>
        </p:sp>
        <p:sp>
          <p:nvSpPr>
            <p:cNvPr id="194" name="Diamond 193">
              <a:extLst>
                <a:ext uri="{FF2B5EF4-FFF2-40B4-BE49-F238E27FC236}">
                  <a16:creationId xmlns:a16="http://schemas.microsoft.com/office/drawing/2014/main" id="{96E6FE41-C376-DA45-A55C-E81955B121BD}"/>
                </a:ext>
              </a:extLst>
            </p:cNvPr>
            <p:cNvSpPr/>
            <p:nvPr/>
          </p:nvSpPr>
          <p:spPr>
            <a:xfrm>
              <a:off x="1167159" y="1609761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Diamond 194">
              <a:extLst>
                <a:ext uri="{FF2B5EF4-FFF2-40B4-BE49-F238E27FC236}">
                  <a16:creationId xmlns:a16="http://schemas.microsoft.com/office/drawing/2014/main" id="{36C8FA2C-F364-747E-0651-4FD37EFD5D89}"/>
                </a:ext>
              </a:extLst>
            </p:cNvPr>
            <p:cNvSpPr/>
            <p:nvPr/>
          </p:nvSpPr>
          <p:spPr>
            <a:xfrm>
              <a:off x="754815" y="1601457"/>
              <a:ext cx="150544" cy="178341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A0D0F35C-DE70-0E98-3CEF-975A7EC61E5D}"/>
              </a:ext>
            </a:extLst>
          </p:cNvPr>
          <p:cNvCxnSpPr>
            <a:cxnSpLocks/>
            <a:stCxn id="195" idx="2"/>
            <a:endCxn id="164" idx="0"/>
          </p:cNvCxnSpPr>
          <p:nvPr/>
        </p:nvCxnSpPr>
        <p:spPr>
          <a:xfrm>
            <a:off x="7919476" y="1843581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0231956C-51B1-569F-98F2-688DF7DBDDBD}"/>
              </a:ext>
            </a:extLst>
          </p:cNvPr>
          <p:cNvCxnSpPr>
            <a:cxnSpLocks/>
            <a:stCxn id="194" idx="2"/>
            <a:endCxn id="163" idx="0"/>
          </p:cNvCxnSpPr>
          <p:nvPr/>
        </p:nvCxnSpPr>
        <p:spPr>
          <a:xfrm>
            <a:off x="8331820" y="1851885"/>
            <a:ext cx="0" cy="147156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99">
            <a:extLst>
              <a:ext uri="{FF2B5EF4-FFF2-40B4-BE49-F238E27FC236}">
                <a16:creationId xmlns:a16="http://schemas.microsoft.com/office/drawing/2014/main" id="{D81D7F69-9B1A-454D-0A8A-0A4344C03500}"/>
              </a:ext>
            </a:extLst>
          </p:cNvPr>
          <p:cNvSpPr txBox="1"/>
          <p:nvPr/>
        </p:nvSpPr>
        <p:spPr>
          <a:xfrm>
            <a:off x="8136794" y="150784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8DD8725A-7342-918D-CBB4-41EB8F6BD862}"/>
              </a:ext>
            </a:extLst>
          </p:cNvPr>
          <p:cNvSpPr txBox="1"/>
          <p:nvPr/>
        </p:nvSpPr>
        <p:spPr>
          <a:xfrm>
            <a:off x="7724411" y="1512325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02" name="Cross 201">
            <a:extLst>
              <a:ext uri="{FF2B5EF4-FFF2-40B4-BE49-F238E27FC236}">
                <a16:creationId xmlns:a16="http://schemas.microsoft.com/office/drawing/2014/main" id="{FF441765-2B31-B6F2-50ED-3D00ED1F49E4}"/>
              </a:ext>
            </a:extLst>
          </p:cNvPr>
          <p:cNvSpPr/>
          <p:nvPr/>
        </p:nvSpPr>
        <p:spPr>
          <a:xfrm>
            <a:off x="10698215" y="374891"/>
            <a:ext cx="1093797" cy="638736"/>
          </a:xfrm>
          <a:prstGeom prst="plus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ounded Rectangle 202">
            <a:extLst>
              <a:ext uri="{FF2B5EF4-FFF2-40B4-BE49-F238E27FC236}">
                <a16:creationId xmlns:a16="http://schemas.microsoft.com/office/drawing/2014/main" id="{34C7966D-B77A-AAD0-DD55-E7ABD81A8DB0}"/>
              </a:ext>
            </a:extLst>
          </p:cNvPr>
          <p:cNvSpPr/>
          <p:nvPr/>
        </p:nvSpPr>
        <p:spPr>
          <a:xfrm>
            <a:off x="10135320" y="2568483"/>
            <a:ext cx="1405558" cy="585216"/>
          </a:xfrm>
          <a:prstGeom prst="roundRect">
            <a:avLst/>
          </a:prstGeom>
          <a:solidFill>
            <a:schemeClr val="accent3">
              <a:lumMod val="60000"/>
              <a:lumOff val="40000"/>
              <a:alpha val="66919"/>
            </a:schemeClr>
          </a:solidFill>
          <a:ln>
            <a:solidFill>
              <a:schemeClr val="accent3">
                <a:lumMod val="50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27E6B40-67D0-FC8C-3E13-71AE78E00350}"/>
              </a:ext>
            </a:extLst>
          </p:cNvPr>
          <p:cNvCxnSpPr>
            <a:cxnSpLocks/>
          </p:cNvCxnSpPr>
          <p:nvPr/>
        </p:nvCxnSpPr>
        <p:spPr>
          <a:xfrm>
            <a:off x="10221963" y="3070769"/>
            <a:ext cx="499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52AB7F28-0103-92F0-BF8C-0332E6969AC7}"/>
              </a:ext>
            </a:extLst>
          </p:cNvPr>
          <p:cNvSpPr txBox="1"/>
          <p:nvPr/>
        </p:nvSpPr>
        <p:spPr>
          <a:xfrm>
            <a:off x="10223060" y="2849486"/>
            <a:ext cx="4940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br1-up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AD071237-14D6-63BD-DCCA-AC17259CC1A5}"/>
              </a:ext>
            </a:extLst>
          </p:cNvPr>
          <p:cNvCxnSpPr>
            <a:cxnSpLocks/>
          </p:cNvCxnSpPr>
          <p:nvPr/>
        </p:nvCxnSpPr>
        <p:spPr>
          <a:xfrm flipV="1">
            <a:off x="10291232" y="3070769"/>
            <a:ext cx="0" cy="172499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ED61F818-E3CD-C3AC-7A2F-861866E1DAC6}"/>
              </a:ext>
            </a:extLst>
          </p:cNvPr>
          <p:cNvCxnSpPr>
            <a:cxnSpLocks/>
          </p:cNvCxnSpPr>
          <p:nvPr/>
        </p:nvCxnSpPr>
        <p:spPr>
          <a:xfrm flipV="1">
            <a:off x="10627857" y="3070769"/>
            <a:ext cx="0" cy="1299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9" name="Oval 208">
            <a:extLst>
              <a:ext uri="{FF2B5EF4-FFF2-40B4-BE49-F238E27FC236}">
                <a16:creationId xmlns:a16="http://schemas.microsoft.com/office/drawing/2014/main" id="{5FB22965-5203-DFAB-1EB8-0D5602DABDBE}"/>
              </a:ext>
            </a:extLst>
          </p:cNvPr>
          <p:cNvSpPr/>
          <p:nvPr/>
        </p:nvSpPr>
        <p:spPr>
          <a:xfrm>
            <a:off x="10192615" y="3120496"/>
            <a:ext cx="552141" cy="90789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Diamond 210">
            <a:extLst>
              <a:ext uri="{FF2B5EF4-FFF2-40B4-BE49-F238E27FC236}">
                <a16:creationId xmlns:a16="http://schemas.microsoft.com/office/drawing/2014/main" id="{0B02B478-991A-5A3D-E890-8F277AAA73F2}"/>
              </a:ext>
            </a:extLst>
          </p:cNvPr>
          <p:cNvSpPr/>
          <p:nvPr/>
        </p:nvSpPr>
        <p:spPr>
          <a:xfrm>
            <a:off x="11370912" y="862377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Diamond 211">
            <a:extLst>
              <a:ext uri="{FF2B5EF4-FFF2-40B4-BE49-F238E27FC236}">
                <a16:creationId xmlns:a16="http://schemas.microsoft.com/office/drawing/2014/main" id="{A1A2FD22-8A61-BDEA-76C3-FC4DE76F60CE}"/>
              </a:ext>
            </a:extLst>
          </p:cNvPr>
          <p:cNvSpPr/>
          <p:nvPr/>
        </p:nvSpPr>
        <p:spPr>
          <a:xfrm>
            <a:off x="10958568" y="854073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Diamond 212">
            <a:extLst>
              <a:ext uri="{FF2B5EF4-FFF2-40B4-BE49-F238E27FC236}">
                <a16:creationId xmlns:a16="http://schemas.microsoft.com/office/drawing/2014/main" id="{DC3DDF57-1DD6-8665-809E-E963CA3F8D9C}"/>
              </a:ext>
            </a:extLst>
          </p:cNvPr>
          <p:cNvSpPr/>
          <p:nvPr/>
        </p:nvSpPr>
        <p:spPr>
          <a:xfrm>
            <a:off x="11355571" y="257587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Diamond 213">
            <a:extLst>
              <a:ext uri="{FF2B5EF4-FFF2-40B4-BE49-F238E27FC236}">
                <a16:creationId xmlns:a16="http://schemas.microsoft.com/office/drawing/2014/main" id="{7BE14491-E316-9CFF-B146-89EE6F53FD5E}"/>
              </a:ext>
            </a:extLst>
          </p:cNvPr>
          <p:cNvSpPr/>
          <p:nvPr/>
        </p:nvSpPr>
        <p:spPr>
          <a:xfrm>
            <a:off x="10943227" y="2579141"/>
            <a:ext cx="150544" cy="178341"/>
          </a:xfrm>
          <a:prstGeom prst="diamon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EE611EC1-D8E1-618F-3718-D067514E4F49}"/>
              </a:ext>
            </a:extLst>
          </p:cNvPr>
          <p:cNvSpPr txBox="1"/>
          <p:nvPr/>
        </p:nvSpPr>
        <p:spPr>
          <a:xfrm>
            <a:off x="10825258" y="271824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5FBAE6B9-B496-708E-EBD3-AE99E5CF21CC}"/>
              </a:ext>
            </a:extLst>
          </p:cNvPr>
          <p:cNvSpPr txBox="1"/>
          <p:nvPr/>
        </p:nvSpPr>
        <p:spPr>
          <a:xfrm>
            <a:off x="11238431" y="2720528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>
                    <a:lumMod val="50000"/>
                  </a:schemeClr>
                </a:solidFill>
              </a:rPr>
              <a:t>tap1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88E5417-8E3C-8E8E-A387-4E4E11BDFF0B}"/>
              </a:ext>
            </a:extLst>
          </p:cNvPr>
          <p:cNvSpPr txBox="1"/>
          <p:nvPr/>
        </p:nvSpPr>
        <p:spPr>
          <a:xfrm>
            <a:off x="8786521" y="396677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V1001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3C6A9235-FB6F-30DC-2BD0-F50AA5F8F027}"/>
              </a:ext>
            </a:extLst>
          </p:cNvPr>
          <p:cNvSpPr txBox="1"/>
          <p:nvPr/>
        </p:nvSpPr>
        <p:spPr>
          <a:xfrm>
            <a:off x="10246946" y="3223629"/>
            <a:ext cx="4315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Trunk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45B557AA-77F1-B81D-AC7F-E2201C30BE46}"/>
              </a:ext>
            </a:extLst>
          </p:cNvPr>
          <p:cNvCxnSpPr>
            <a:cxnSpLocks/>
            <a:endCxn id="212" idx="2"/>
          </p:cNvCxnSpPr>
          <p:nvPr/>
        </p:nvCxnSpPr>
        <p:spPr>
          <a:xfrm flipV="1">
            <a:off x="11030001" y="1032414"/>
            <a:ext cx="3839" cy="1543457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8C00BBE-DF32-B668-0C75-3C237AC1569A}"/>
              </a:ext>
            </a:extLst>
          </p:cNvPr>
          <p:cNvCxnSpPr>
            <a:cxnSpLocks/>
            <a:endCxn id="211" idx="2"/>
          </p:cNvCxnSpPr>
          <p:nvPr/>
        </p:nvCxnSpPr>
        <p:spPr>
          <a:xfrm flipV="1">
            <a:off x="11442345" y="1040718"/>
            <a:ext cx="3839" cy="1535153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77464FFE-9F2F-EC7F-EF72-3A745EC3D97C}"/>
              </a:ext>
            </a:extLst>
          </p:cNvPr>
          <p:cNvSpPr txBox="1"/>
          <p:nvPr/>
        </p:nvSpPr>
        <p:spPr>
          <a:xfrm>
            <a:off x="11249933" y="69091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5CD83EC1-F38C-5303-5CE5-4D6A7AC69439}"/>
              </a:ext>
            </a:extLst>
          </p:cNvPr>
          <p:cNvSpPr txBox="1"/>
          <p:nvPr/>
        </p:nvSpPr>
        <p:spPr>
          <a:xfrm>
            <a:off x="10837550" y="69539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eth1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52A6360F-318C-B2D1-7A0C-5AAACBAC93BA}"/>
              </a:ext>
            </a:extLst>
          </p:cNvPr>
          <p:cNvSpPr txBox="1"/>
          <p:nvPr/>
        </p:nvSpPr>
        <p:spPr>
          <a:xfrm>
            <a:off x="10633866" y="994976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V6XX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680C386-73B3-773D-B0EF-C94401DF1F0B}"/>
              </a:ext>
            </a:extLst>
          </p:cNvPr>
          <p:cNvSpPr txBox="1"/>
          <p:nvPr/>
        </p:nvSpPr>
        <p:spPr>
          <a:xfrm>
            <a:off x="11090728" y="1002675"/>
            <a:ext cx="4106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V4XX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60A596E5-822D-E81E-40A9-32DC1C50836F}"/>
              </a:ext>
            </a:extLst>
          </p:cNvPr>
          <p:cNvSpPr txBox="1"/>
          <p:nvPr/>
        </p:nvSpPr>
        <p:spPr>
          <a:xfrm>
            <a:off x="10949512" y="35548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vm1</a:t>
            </a:r>
          </a:p>
        </p:txBody>
      </p:sp>
      <p:sp>
        <p:nvSpPr>
          <p:cNvPr id="226" name="Parallelogram 225">
            <a:extLst>
              <a:ext uri="{FF2B5EF4-FFF2-40B4-BE49-F238E27FC236}">
                <a16:creationId xmlns:a16="http://schemas.microsoft.com/office/drawing/2014/main" id="{1A97D503-FFA1-A1D4-A1D7-BE7DA9CCD28A}"/>
              </a:ext>
            </a:extLst>
          </p:cNvPr>
          <p:cNvSpPr/>
          <p:nvPr/>
        </p:nvSpPr>
        <p:spPr>
          <a:xfrm>
            <a:off x="7586581" y="4303862"/>
            <a:ext cx="875464" cy="562943"/>
          </a:xfrm>
          <a:prstGeom prst="parallelogram">
            <a:avLst/>
          </a:prstGeom>
          <a:solidFill>
            <a:srgbClr val="00ACFF"/>
          </a:solidFill>
          <a:ln w="50800" cmpd="dbl">
            <a:solidFill>
              <a:schemeClr val="accent1">
                <a:shade val="1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75464"/>
                      <a:gd name="connsiteY0" fmla="*/ 562943 h 562943"/>
                      <a:gd name="connsiteX1" fmla="*/ 140736 w 875464"/>
                      <a:gd name="connsiteY1" fmla="*/ 0 h 562943"/>
                      <a:gd name="connsiteX2" fmla="*/ 493405 w 875464"/>
                      <a:gd name="connsiteY2" fmla="*/ 0 h 562943"/>
                      <a:gd name="connsiteX3" fmla="*/ 875464 w 875464"/>
                      <a:gd name="connsiteY3" fmla="*/ 0 h 562943"/>
                      <a:gd name="connsiteX4" fmla="*/ 734728 w 875464"/>
                      <a:gd name="connsiteY4" fmla="*/ 562943 h 562943"/>
                      <a:gd name="connsiteX5" fmla="*/ 374711 w 875464"/>
                      <a:gd name="connsiteY5" fmla="*/ 562943 h 562943"/>
                      <a:gd name="connsiteX6" fmla="*/ 0 w 875464"/>
                      <a:gd name="connsiteY6" fmla="*/ 562943 h 562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5464" h="562943" fill="none" extrusionOk="0">
                        <a:moveTo>
                          <a:pt x="0" y="562943"/>
                        </a:moveTo>
                        <a:cubicBezTo>
                          <a:pt x="18265" y="436086"/>
                          <a:pt x="156922" y="133067"/>
                          <a:pt x="140736" y="0"/>
                        </a:cubicBezTo>
                        <a:cubicBezTo>
                          <a:pt x="243003" y="-7670"/>
                          <a:pt x="372730" y="41540"/>
                          <a:pt x="493405" y="0"/>
                        </a:cubicBezTo>
                        <a:cubicBezTo>
                          <a:pt x="614080" y="-41540"/>
                          <a:pt x="785241" y="14652"/>
                          <a:pt x="875464" y="0"/>
                        </a:cubicBezTo>
                        <a:cubicBezTo>
                          <a:pt x="879535" y="213709"/>
                          <a:pt x="738838" y="344856"/>
                          <a:pt x="734728" y="562943"/>
                        </a:cubicBezTo>
                        <a:cubicBezTo>
                          <a:pt x="630500" y="568673"/>
                          <a:pt x="547343" y="522108"/>
                          <a:pt x="374711" y="562943"/>
                        </a:cubicBezTo>
                        <a:cubicBezTo>
                          <a:pt x="202079" y="603778"/>
                          <a:pt x="109035" y="531830"/>
                          <a:pt x="0" y="562943"/>
                        </a:cubicBezTo>
                        <a:close/>
                      </a:path>
                      <a:path w="875464" h="562943" stroke="0" extrusionOk="0">
                        <a:moveTo>
                          <a:pt x="0" y="562943"/>
                        </a:moveTo>
                        <a:cubicBezTo>
                          <a:pt x="6074" y="335222"/>
                          <a:pt x="119361" y="206993"/>
                          <a:pt x="140736" y="0"/>
                        </a:cubicBezTo>
                        <a:cubicBezTo>
                          <a:pt x="218296" y="-26774"/>
                          <a:pt x="343580" y="13477"/>
                          <a:pt x="486058" y="0"/>
                        </a:cubicBezTo>
                        <a:cubicBezTo>
                          <a:pt x="628536" y="-13477"/>
                          <a:pt x="760145" y="36536"/>
                          <a:pt x="875464" y="0"/>
                        </a:cubicBezTo>
                        <a:cubicBezTo>
                          <a:pt x="869913" y="258789"/>
                          <a:pt x="712070" y="437475"/>
                          <a:pt x="734728" y="562943"/>
                        </a:cubicBezTo>
                        <a:cubicBezTo>
                          <a:pt x="612874" y="601338"/>
                          <a:pt x="514114" y="521883"/>
                          <a:pt x="374711" y="562943"/>
                        </a:cubicBezTo>
                        <a:cubicBezTo>
                          <a:pt x="235308" y="604003"/>
                          <a:pt x="113532" y="560962"/>
                          <a:pt x="0" y="562943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9566DDFD-CC96-CE3A-0F0D-47F286F6ACC6}"/>
              </a:ext>
            </a:extLst>
          </p:cNvPr>
          <p:cNvSpPr txBox="1"/>
          <p:nvPr/>
        </p:nvSpPr>
        <p:spPr>
          <a:xfrm>
            <a:off x="7666392" y="464415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ALL LINKS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15ED7E65-C754-6DD7-7C39-3580326F08AA}"/>
              </a:ext>
            </a:extLst>
          </p:cNvPr>
          <p:cNvSpPr txBox="1"/>
          <p:nvPr/>
        </p:nvSpPr>
        <p:spPr>
          <a:xfrm>
            <a:off x="7750319" y="4319471"/>
            <a:ext cx="6623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/>
              <a:t>IP virbr0 + br0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8D7A4456-CF9D-5ECC-BD0E-AB2EA95F654A}"/>
              </a:ext>
            </a:extLst>
          </p:cNvPr>
          <p:cNvSpPr txBox="1"/>
          <p:nvPr/>
        </p:nvSpPr>
        <p:spPr>
          <a:xfrm>
            <a:off x="7702731" y="437664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AHV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553BABAA-B625-51D6-DBB3-67F604105DBD}"/>
              </a:ext>
            </a:extLst>
          </p:cNvPr>
          <p:cNvSpPr txBox="1"/>
          <p:nvPr/>
        </p:nvSpPr>
        <p:spPr>
          <a:xfrm>
            <a:off x="5049371" y="303567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B7AA42E0-8AA5-EE02-BF06-391C4962E927}"/>
              </a:ext>
            </a:extLst>
          </p:cNvPr>
          <p:cNvSpPr txBox="1"/>
          <p:nvPr/>
        </p:nvSpPr>
        <p:spPr>
          <a:xfrm>
            <a:off x="9751719" y="3791511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3BEE18D6-4383-41E9-F33B-635F53FED529}"/>
              </a:ext>
            </a:extLst>
          </p:cNvPr>
          <p:cNvSpPr txBox="1"/>
          <p:nvPr/>
        </p:nvSpPr>
        <p:spPr>
          <a:xfrm>
            <a:off x="7067028" y="3804254"/>
            <a:ext cx="4972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Linux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25836E25-7270-9951-734F-9AD389CC568E}"/>
              </a:ext>
            </a:extLst>
          </p:cNvPr>
          <p:cNvSpPr txBox="1"/>
          <p:nvPr/>
        </p:nvSpPr>
        <p:spPr>
          <a:xfrm>
            <a:off x="11227439" y="3033899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7030A0"/>
                </a:solidFill>
              </a:rPr>
              <a:t>OVS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AD5612FE-3272-3CB7-D890-1D25F4F56377}"/>
              </a:ext>
            </a:extLst>
          </p:cNvPr>
          <p:cNvSpPr txBox="1"/>
          <p:nvPr/>
        </p:nvSpPr>
        <p:spPr>
          <a:xfrm>
            <a:off x="9455291" y="3311946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br0 / vs0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E5D82258-FC34-1768-5E25-190017752047}"/>
              </a:ext>
            </a:extLst>
          </p:cNvPr>
          <p:cNvSpPr txBox="1"/>
          <p:nvPr/>
        </p:nvSpPr>
        <p:spPr>
          <a:xfrm>
            <a:off x="7082283" y="3316980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virbr0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35E16744-4623-47B5-8C87-606888DCCE4D}"/>
              </a:ext>
            </a:extLst>
          </p:cNvPr>
          <p:cNvSpPr txBox="1"/>
          <p:nvPr/>
        </p:nvSpPr>
        <p:spPr>
          <a:xfrm>
            <a:off x="10081530" y="2557768"/>
            <a:ext cx="6751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u="sng" dirty="0"/>
              <a:t>br1 / vs1</a:t>
            </a:r>
          </a:p>
        </p:txBody>
      </p:sp>
      <p:sp>
        <p:nvSpPr>
          <p:cNvPr id="239" name="Diamond 238">
            <a:extLst>
              <a:ext uri="{FF2B5EF4-FFF2-40B4-BE49-F238E27FC236}">
                <a16:creationId xmlns:a16="http://schemas.microsoft.com/office/drawing/2014/main" id="{41767A0B-1116-5C8A-936E-D8372F3B549C}"/>
              </a:ext>
            </a:extLst>
          </p:cNvPr>
          <p:cNvSpPr/>
          <p:nvPr/>
        </p:nvSpPr>
        <p:spPr>
          <a:xfrm>
            <a:off x="2736788" y="1670469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EFA0CA17-4165-9D2F-B4EC-2D03A6CF83D6}"/>
              </a:ext>
            </a:extLst>
          </p:cNvPr>
          <p:cNvSpPr txBox="1"/>
          <p:nvPr/>
        </p:nvSpPr>
        <p:spPr>
          <a:xfrm>
            <a:off x="2556205" y="1470350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013E6ED5-0B0F-49DC-9C9A-0F395447B4E4}"/>
              </a:ext>
            </a:extLst>
          </p:cNvPr>
          <p:cNvSpPr txBox="1"/>
          <p:nvPr/>
        </p:nvSpPr>
        <p:spPr>
          <a:xfrm>
            <a:off x="1807411" y="5754802"/>
            <a:ext cx="9861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JUMBO MTU 9000</a:t>
            </a:r>
          </a:p>
        </p:txBody>
      </p:sp>
      <p:sp>
        <p:nvSpPr>
          <p:cNvPr id="242" name="Diamond 241">
            <a:extLst>
              <a:ext uri="{FF2B5EF4-FFF2-40B4-BE49-F238E27FC236}">
                <a16:creationId xmlns:a16="http://schemas.microsoft.com/office/drawing/2014/main" id="{F023D85D-9A66-86F1-5E3F-6D6523FF400A}"/>
              </a:ext>
            </a:extLst>
          </p:cNvPr>
          <p:cNvSpPr/>
          <p:nvPr/>
        </p:nvSpPr>
        <p:spPr>
          <a:xfrm>
            <a:off x="2738462" y="3328138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B9EB974C-FBAC-D4B2-D04F-552EE343A047}"/>
              </a:ext>
            </a:extLst>
          </p:cNvPr>
          <p:cNvCxnSpPr>
            <a:cxnSpLocks/>
            <a:stCxn id="239" idx="2"/>
            <a:endCxn id="242" idx="0"/>
          </p:cNvCxnSpPr>
          <p:nvPr/>
        </p:nvCxnSpPr>
        <p:spPr>
          <a:xfrm>
            <a:off x="2812060" y="1848810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7189C591-6D16-1038-0E1A-4003696E2385}"/>
              </a:ext>
            </a:extLst>
          </p:cNvPr>
          <p:cNvSpPr txBox="1"/>
          <p:nvPr/>
        </p:nvSpPr>
        <p:spPr>
          <a:xfrm>
            <a:off x="2615012" y="3455309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  <p:sp>
        <p:nvSpPr>
          <p:cNvPr id="248" name="Diamond 247">
            <a:extLst>
              <a:ext uri="{FF2B5EF4-FFF2-40B4-BE49-F238E27FC236}">
                <a16:creationId xmlns:a16="http://schemas.microsoft.com/office/drawing/2014/main" id="{91701BB0-B764-9164-2556-823425B46B58}"/>
              </a:ext>
            </a:extLst>
          </p:cNvPr>
          <p:cNvSpPr/>
          <p:nvPr/>
        </p:nvSpPr>
        <p:spPr>
          <a:xfrm>
            <a:off x="8906958" y="1671005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C26DAFA6-4FE2-7DC9-9956-1D03011215DB}"/>
              </a:ext>
            </a:extLst>
          </p:cNvPr>
          <p:cNvSpPr txBox="1"/>
          <p:nvPr/>
        </p:nvSpPr>
        <p:spPr>
          <a:xfrm>
            <a:off x="8726375" y="1470886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ntnx0</a:t>
            </a:r>
          </a:p>
        </p:txBody>
      </p:sp>
      <p:sp>
        <p:nvSpPr>
          <p:cNvPr id="250" name="Diamond 249">
            <a:extLst>
              <a:ext uri="{FF2B5EF4-FFF2-40B4-BE49-F238E27FC236}">
                <a16:creationId xmlns:a16="http://schemas.microsoft.com/office/drawing/2014/main" id="{70DE9CB4-7EB0-D183-A829-1C2466377CFE}"/>
              </a:ext>
            </a:extLst>
          </p:cNvPr>
          <p:cNvSpPr/>
          <p:nvPr/>
        </p:nvSpPr>
        <p:spPr>
          <a:xfrm>
            <a:off x="8908632" y="3328674"/>
            <a:ext cx="150544" cy="178341"/>
          </a:xfrm>
          <a:prstGeom prst="diamond">
            <a:avLst/>
          </a:prstGeom>
          <a:solidFill>
            <a:srgbClr val="7030A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4918B85-D415-21E4-36CD-6BB044679D2A}"/>
              </a:ext>
            </a:extLst>
          </p:cNvPr>
          <p:cNvCxnSpPr>
            <a:cxnSpLocks/>
            <a:stCxn id="248" idx="2"/>
            <a:endCxn id="250" idx="0"/>
          </p:cNvCxnSpPr>
          <p:nvPr/>
        </p:nvCxnSpPr>
        <p:spPr>
          <a:xfrm>
            <a:off x="8982230" y="1849346"/>
            <a:ext cx="1674" cy="147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2" name="TextBox 251">
            <a:extLst>
              <a:ext uri="{FF2B5EF4-FFF2-40B4-BE49-F238E27FC236}">
                <a16:creationId xmlns:a16="http://schemas.microsoft.com/office/drawing/2014/main" id="{4D19804E-0926-BE36-00DE-E7B696E2A9B2}"/>
              </a:ext>
            </a:extLst>
          </p:cNvPr>
          <p:cNvSpPr txBox="1"/>
          <p:nvPr/>
        </p:nvSpPr>
        <p:spPr>
          <a:xfrm>
            <a:off x="8785182" y="3455845"/>
            <a:ext cx="3994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tapX</a:t>
            </a:r>
          </a:p>
        </p:txBody>
      </p:sp>
    </p:spTree>
    <p:extLst>
      <p:ext uri="{BB962C8B-B14F-4D97-AF65-F5344CB8AC3E}">
        <p14:creationId xmlns:p14="http://schemas.microsoft.com/office/powerpoint/2010/main" val="3473438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A2561-9D35-65BC-5EF0-F0FB62D7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82550"/>
            <a:ext cx="68834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7150</TotalTime>
  <Words>751</Words>
  <Application>Microsoft Macintosh PowerPoint</Application>
  <PresentationFormat>Widescreen</PresentationFormat>
  <Paragraphs>369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Greg Focaccio</dc:creator>
  <cp:lastModifiedBy>Greg Focaccio</cp:lastModifiedBy>
  <cp:revision>23</cp:revision>
  <dcterms:created xsi:type="dcterms:W3CDTF">2025-01-01T13:50:55Z</dcterms:created>
  <dcterms:modified xsi:type="dcterms:W3CDTF">2025-01-06T13:01:13Z</dcterms:modified>
</cp:coreProperties>
</file>

<file path=docProps/thumbnail.jpeg>
</file>